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366" r:id="rId5"/>
  </p:sldIdLst>
  <p:sldSz cx="12192000" cy="6858000"/>
  <p:notesSz cx="6858000" cy="9144000"/>
  <p:defaultTextStyle>
    <a:defPPr rtl="0">
      <a:defRPr lang="de-DE"/>
    </a:defPPr>
    <a:lvl1pPr marL="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504" userDrawn="1">
          <p15:clr>
            <a:srgbClr val="A4A3A4"/>
          </p15:clr>
        </p15:guide>
        <p15:guide id="3" orient="horz" pos="3696" userDrawn="1">
          <p15:clr>
            <a:srgbClr val="A4A3A4"/>
          </p15:clr>
        </p15:guide>
        <p15:guide id="4" orient="horz" pos="19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Autor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6AB2"/>
    <a:srgbClr val="76B82A"/>
    <a:srgbClr val="0A4054"/>
    <a:srgbClr val="468C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5394" autoAdjust="0"/>
  </p:normalViewPr>
  <p:slideViewPr>
    <p:cSldViewPr snapToGrid="0">
      <p:cViewPr varScale="1">
        <p:scale>
          <a:sx n="118" d="100"/>
          <a:sy n="118" d="100"/>
        </p:scale>
        <p:origin x="84" y="108"/>
      </p:cViewPr>
      <p:guideLst>
        <p:guide pos="6504"/>
        <p:guide orient="horz" pos="3696"/>
        <p:guide orient="horz" pos="19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94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7BF57E18-AE3F-2847-188C-708C0769F8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BD88CAC-4FD1-FB92-1D26-05807EA810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pPr rtl="0"/>
            <a:fld id="{63D2E275-B3B1-4A98-9807-BF2BEB2849A0}" type="datetime1">
              <a:rPr lang="de-DE" smtClean="0"/>
              <a:t>27.10.2026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A72C0D-360E-C973-5588-52DC04A86A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9340B36-8225-0BC2-989D-2156A5B162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9E9D563E-BCB2-465B-8A3C-AC86CE64F69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7710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de-DE" sz="1200"/>
            </a:lvl1pPr>
          </a:lstStyle>
          <a:p>
            <a:pPr rtl="0"/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de-DE" sz="1200"/>
            </a:lvl1pPr>
          </a:lstStyle>
          <a:p>
            <a:fld id="{769EE9FE-C7F7-4791-B5A9-5EF1007D921C}" type="datetime1">
              <a:rPr lang="de-DE" smtClean="0"/>
              <a:pPr/>
              <a:t>27.10.2026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de-DE"/>
            </a:defPPr>
          </a:lstStyle>
          <a:p>
            <a:pPr rtl="0"/>
            <a:endParaRPr lang="de-DE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de-DE"/>
            </a:defPPr>
          </a:lstStyle>
          <a:p>
            <a:pPr lvl="0" rtl="0"/>
            <a:r>
              <a:rPr lang="de-DE" noProof="0"/>
              <a:t>Textmasterformat durch Klicken bearbeiten</a:t>
            </a:r>
          </a:p>
          <a:p>
            <a:pPr lvl="1" rtl="0"/>
            <a:r>
              <a:rPr lang="de-DE" noProof="0"/>
              <a:t>Zweite Ebene</a:t>
            </a:r>
          </a:p>
          <a:p>
            <a:pPr lvl="2" rtl="0"/>
            <a:r>
              <a:rPr lang="de-DE" noProof="0"/>
              <a:t>Dritte Ebene</a:t>
            </a:r>
          </a:p>
          <a:p>
            <a:pPr lvl="3" rtl="0"/>
            <a:r>
              <a:rPr lang="de-DE" noProof="0"/>
              <a:t>Vierte Ebene</a:t>
            </a:r>
          </a:p>
          <a:p>
            <a:pPr lvl="4" rtl="0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de-DE" sz="1200"/>
            </a:lvl1pPr>
          </a:lstStyle>
          <a:p>
            <a:pPr rtl="0"/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de-DE" sz="1200"/>
            </a:lvl1pPr>
          </a:lstStyle>
          <a:p>
            <a:pPr rtl="0"/>
            <a:fld id="{8B990660-4B7D-4C11-96DB-B19FFA8CA93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767361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de-DE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025E1A6B-8CAB-CA85-D87C-5258E135EA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1702" y="273309"/>
            <a:ext cx="1986225" cy="542123"/>
          </a:xfrm>
          <a:prstGeom prst="rect">
            <a:avLst/>
          </a:prstGeom>
        </p:spPr>
      </p:pic>
      <p:pic>
        <p:nvPicPr>
          <p:cNvPr id="4" name="Grafik 3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28F07BA9-A2DF-3FD8-C1A2-20297F1B23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4867" y="6084394"/>
            <a:ext cx="1235654" cy="52743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4412447-8B48-0D7C-E46D-4BA906983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207" y="2321780"/>
            <a:ext cx="10452256" cy="1719867"/>
          </a:xfrm>
        </p:spPr>
        <p:txBody>
          <a:bodyPr rtlCol="0" anchor="b">
            <a:normAutofit/>
          </a:bodyPr>
          <a:lstStyle>
            <a:lvl1pPr>
              <a:defRPr lang="de-DE" sz="40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pic>
        <p:nvPicPr>
          <p:cNvPr id="6" name="Grafik 5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A8EB26FC-5787-D675-9456-F2838A5983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12144" y="5888923"/>
            <a:ext cx="4364954" cy="96907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026838F-9044-0C59-3E71-F0A624D5BB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28721" y="5950662"/>
            <a:ext cx="1738549" cy="84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üh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BCDFFB92-3F94-69B9-037E-DF6CBBBD55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E6B49D35-AB11-E058-A60E-5373CEE87E43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8297380" cy="1326514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5631" y="2072640"/>
            <a:ext cx="8324089" cy="3493008"/>
          </a:xfrm>
        </p:spPr>
        <p:txBody>
          <a:bodyPr rtlCol="0">
            <a:normAutofit/>
          </a:bodyPr>
          <a:lstStyle>
            <a:lvl1pPr marL="228600" indent="-22860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de-DE"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5pPr>
          </a:lstStyle>
          <a:p>
            <a:pPr lvl="0" rtl="0"/>
            <a:r>
              <a:rPr lang="de-DE" dirty="0"/>
              <a:t>Klicken Sie, um Text hinzuzufügen.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 </a:t>
            </a:r>
          </a:p>
          <a:p>
            <a:pPr lvl="3" rtl="0"/>
            <a:r>
              <a:rPr lang="de-DE" dirty="0"/>
              <a:t>Vierte Ebene </a:t>
            </a:r>
          </a:p>
          <a:p>
            <a:pPr lvl="4" rtl="0"/>
            <a:r>
              <a:rPr lang="de-DE" dirty="0"/>
              <a:t>Fünfte Ebene </a:t>
            </a:r>
          </a:p>
          <a:p>
            <a:pPr lvl="0" rtl="0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fld id="{A9541D76-6101-45AB-AF57-8BA0091CFEC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1230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 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8336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o Folie mit Fuß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C4E13EA-D169-9D68-5064-C03F0CA015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de-DE"/>
              <a:t>Einfache Präsentation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3A97ED-5A73-56F7-E699-D6E0562F3E6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0C058FB-F67E-146F-5615-6E53EFDCF1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C8D42F7-3637-F906-200F-692036FA61A8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</p:spTree>
    <p:extLst>
      <p:ext uri="{BB962C8B-B14F-4D97-AF65-F5344CB8AC3E}">
        <p14:creationId xmlns:p14="http://schemas.microsoft.com/office/powerpoint/2010/main" val="3337685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dgetübersich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BCDFFB92-3F94-69B9-037E-DF6CBBBD55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E6B49D35-AB11-E058-A60E-5373CEE87E43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568" y="66776"/>
            <a:ext cx="11214848" cy="787577"/>
          </a:xfrm>
        </p:spPr>
        <p:txBody>
          <a:bodyPr rtlCol="0" anchor="b">
            <a:normAutofit/>
          </a:bodyPr>
          <a:lstStyle>
            <a:lvl1pPr>
              <a:defRPr lang="de-DE" sz="24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fld id="{A9541D76-6101-45AB-AF57-8BA0091CFEC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  <a:endParaRPr lang="de-DE" dirty="0"/>
          </a:p>
        </p:txBody>
      </p:sp>
      <p:pic>
        <p:nvPicPr>
          <p:cNvPr id="4" name="Grafik 3" descr="Ein Bild, das Zeichnung, Kunst, Clipart, Darstellung enthält.&#10;&#10;KI-generierte Inhalte können fehlerhaft sein.">
            <a:extLst>
              <a:ext uri="{FF2B5EF4-FFF2-40B4-BE49-F238E27FC236}">
                <a16:creationId xmlns:a16="http://schemas.microsoft.com/office/drawing/2014/main" id="{C60593C0-D55F-3B5B-E5D8-763F228CBF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091" y="1116749"/>
            <a:ext cx="787577" cy="787577"/>
          </a:xfrm>
          <a:prstGeom prst="rect">
            <a:avLst/>
          </a:prstGeom>
        </p:spPr>
      </p:pic>
      <p:pic>
        <p:nvPicPr>
          <p:cNvPr id="9" name="Grafik 8" descr="Ein Bild, das Clipart, Grafiken, Symbol, Kreativität enthält.&#10;&#10;KI-generierte Inhalte können fehlerhaft sein.">
            <a:extLst>
              <a:ext uri="{FF2B5EF4-FFF2-40B4-BE49-F238E27FC236}">
                <a16:creationId xmlns:a16="http://schemas.microsoft.com/office/drawing/2014/main" id="{6C96F192-904A-7EFC-DA2A-831C47C682F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8550" y="2349262"/>
            <a:ext cx="787577" cy="790350"/>
          </a:xfrm>
          <a:prstGeom prst="rect">
            <a:avLst/>
          </a:prstGeom>
        </p:spPr>
      </p:pic>
      <p:pic>
        <p:nvPicPr>
          <p:cNvPr id="13" name="Grafik 12" descr="Ein Bild, das Logo, Grafiken, Clipart, Symbol enthält.&#10;&#10;KI-generierte Inhalte können fehlerhaft sein.">
            <a:extLst>
              <a:ext uri="{FF2B5EF4-FFF2-40B4-BE49-F238E27FC236}">
                <a16:creationId xmlns:a16="http://schemas.microsoft.com/office/drawing/2014/main" id="{374F89A9-EE07-6F4A-DFED-8F054D5C86B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1091" y="3794825"/>
            <a:ext cx="787577" cy="790350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BCE01B8F-249F-9D75-5946-68D5E4444F39}"/>
              </a:ext>
            </a:extLst>
          </p:cNvPr>
          <p:cNvSpPr txBox="1"/>
          <p:nvPr userDrawn="1"/>
        </p:nvSpPr>
        <p:spPr>
          <a:xfrm>
            <a:off x="1817528" y="1392388"/>
            <a:ext cx="4526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b="0" i="0" u="none" strike="noStrike" baseline="0" dirty="0">
                <a:solidFill>
                  <a:srgbClr val="2A6AB3"/>
                </a:solidFill>
                <a:latin typeface="Outfit-Thin"/>
              </a:rPr>
              <a:t>Klimaschutz &amp; Klimawandelanpassung</a:t>
            </a:r>
            <a:endParaRPr lang="de-DE" sz="20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737CA6DB-1F16-E1C0-6A6E-EEB447A58E82}"/>
              </a:ext>
            </a:extLst>
          </p:cNvPr>
          <p:cNvSpPr txBox="1"/>
          <p:nvPr userDrawn="1"/>
        </p:nvSpPr>
        <p:spPr>
          <a:xfrm>
            <a:off x="1853138" y="2635755"/>
            <a:ext cx="4396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b="0" i="0" u="none" strike="noStrike" baseline="0" dirty="0">
                <a:solidFill>
                  <a:srgbClr val="2A6AB3"/>
                </a:solidFill>
                <a:latin typeface="Outfit-Thin"/>
              </a:rPr>
              <a:t>Daseinsvorsorge &amp; Lebensqualität</a:t>
            </a:r>
            <a:endParaRPr lang="de-DE" sz="2000" dirty="0"/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3E3176A7-8FCF-61E6-D614-F49D623B97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7992" y="3990044"/>
            <a:ext cx="291258" cy="405866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D5FF6E10-4E5B-9171-BA65-C33AFF66D35F}"/>
              </a:ext>
            </a:extLst>
          </p:cNvPr>
          <p:cNvSpPr txBox="1"/>
          <p:nvPr userDrawn="1"/>
        </p:nvSpPr>
        <p:spPr>
          <a:xfrm>
            <a:off x="1853137" y="4008311"/>
            <a:ext cx="4396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Regionale Wertschöpfung</a:t>
            </a:r>
            <a:endParaRPr lang="de-DE" sz="2000" dirty="0"/>
          </a:p>
        </p:txBody>
      </p:sp>
      <p:sp>
        <p:nvSpPr>
          <p:cNvPr id="33" name="Textplatzhalter 32">
            <a:extLst>
              <a:ext uri="{FF2B5EF4-FFF2-40B4-BE49-F238E27FC236}">
                <a16:creationId xmlns:a16="http://schemas.microsoft.com/office/drawing/2014/main" id="{2BC77EAF-6D59-4B6C-7D65-81F0BB2116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43415" y="1029337"/>
            <a:ext cx="4972524" cy="1012725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sv-SE" dirty="0"/>
              <a:t>Budget: 		500.000,00 €</a:t>
            </a:r>
          </a:p>
          <a:p>
            <a:pPr lvl="0"/>
            <a:r>
              <a:rPr lang="sv-SE" dirty="0"/>
              <a:t>Förderung:  	182.924,11 €  	36,58 %</a:t>
            </a:r>
          </a:p>
          <a:p>
            <a:pPr lvl="0"/>
            <a:r>
              <a:rPr lang="sv-SE" dirty="0"/>
              <a:t>Freies Budget: 	317.075,89 €</a:t>
            </a:r>
          </a:p>
        </p:txBody>
      </p:sp>
      <p:sp>
        <p:nvSpPr>
          <p:cNvPr id="36" name="Textplatzhalter 32">
            <a:extLst>
              <a:ext uri="{FF2B5EF4-FFF2-40B4-BE49-F238E27FC236}">
                <a16:creationId xmlns:a16="http://schemas.microsoft.com/office/drawing/2014/main" id="{35A071B6-D286-09D4-131A-0123C8CC1A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43415" y="2348964"/>
            <a:ext cx="4972524" cy="989629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</a:defRPr>
            </a:lvl1pPr>
          </a:lstStyle>
          <a:p>
            <a:pPr lvl="0"/>
            <a:r>
              <a:rPr lang="sv-SE" dirty="0"/>
              <a:t>Budget: 		500.000,00 €</a:t>
            </a:r>
          </a:p>
          <a:p>
            <a:pPr lvl="0"/>
            <a:r>
              <a:rPr lang="sv-SE" dirty="0"/>
              <a:t>Förderung:  	182.924,11 €  	36,58 %</a:t>
            </a:r>
          </a:p>
          <a:p>
            <a:pPr lvl="0"/>
            <a:r>
              <a:rPr lang="sv-SE" dirty="0"/>
              <a:t>Freies Budget: 	317.075,89 €</a:t>
            </a:r>
          </a:p>
        </p:txBody>
      </p:sp>
      <p:sp>
        <p:nvSpPr>
          <p:cNvPr id="37" name="Textplatzhalter 32">
            <a:extLst>
              <a:ext uri="{FF2B5EF4-FFF2-40B4-BE49-F238E27FC236}">
                <a16:creationId xmlns:a16="http://schemas.microsoft.com/office/drawing/2014/main" id="{662F162D-15E1-9C74-3097-0869CD95AE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3415" y="3670629"/>
            <a:ext cx="4972524" cy="1033214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latin typeface="+mn-lt"/>
              </a:defRPr>
            </a:lvl1pPr>
          </a:lstStyle>
          <a:p>
            <a:pPr lvl="0"/>
            <a:r>
              <a:rPr lang="sv-SE" dirty="0"/>
              <a:t>Budget: 		500.000,00 €</a:t>
            </a:r>
          </a:p>
          <a:p>
            <a:pPr lvl="0"/>
            <a:r>
              <a:rPr lang="sv-SE" dirty="0"/>
              <a:t>Förderung:  	182.924,11 €  	36,58 %</a:t>
            </a:r>
          </a:p>
          <a:p>
            <a:pPr lvl="0"/>
            <a:r>
              <a:rPr lang="sv-SE" dirty="0"/>
              <a:t>Freies Budget: 	317.075,89 €</a:t>
            </a:r>
          </a:p>
        </p:txBody>
      </p:sp>
      <p:pic>
        <p:nvPicPr>
          <p:cNvPr id="38" name="Grafik 37">
            <a:extLst>
              <a:ext uri="{FF2B5EF4-FFF2-40B4-BE49-F238E27FC236}">
                <a16:creationId xmlns:a16="http://schemas.microsoft.com/office/drawing/2014/main" id="{277C5E19-76FF-59A0-D41D-13E8E1255E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7992" y="2635755"/>
            <a:ext cx="291258" cy="405866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60D535C9-ACCA-F5A4-2B44-62E56A4D02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7992" y="1392388"/>
            <a:ext cx="291258" cy="405866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4A0C06A6-BD7C-57C5-A086-599C20AF16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7992" y="5360422"/>
            <a:ext cx="291258" cy="405866"/>
          </a:xfrm>
          <a:prstGeom prst="rect">
            <a:avLst/>
          </a:prstGeom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964B91BA-5EB4-39C7-1C33-C9488FE77DB1}"/>
              </a:ext>
            </a:extLst>
          </p:cNvPr>
          <p:cNvSpPr txBox="1"/>
          <p:nvPr userDrawn="1"/>
        </p:nvSpPr>
        <p:spPr>
          <a:xfrm>
            <a:off x="1817528" y="5378689"/>
            <a:ext cx="43968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Pufferbudget</a:t>
            </a:r>
            <a:endParaRPr lang="de-DE" sz="2000" dirty="0"/>
          </a:p>
        </p:txBody>
      </p:sp>
      <p:sp>
        <p:nvSpPr>
          <p:cNvPr id="42" name="Textplatzhalter 32">
            <a:extLst>
              <a:ext uri="{FF2B5EF4-FFF2-40B4-BE49-F238E27FC236}">
                <a16:creationId xmlns:a16="http://schemas.microsoft.com/office/drawing/2014/main" id="{C37AD7DA-A088-919F-12F5-ED08D9DF9A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43415" y="5064235"/>
            <a:ext cx="4972524" cy="993555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latin typeface="+mn-lt"/>
              </a:defRPr>
            </a:lvl1pPr>
          </a:lstStyle>
          <a:p>
            <a:pPr lvl="0"/>
            <a:r>
              <a:rPr lang="sv-SE" dirty="0"/>
              <a:t>Budget: 		500.000,00 €</a:t>
            </a:r>
          </a:p>
          <a:p>
            <a:pPr lvl="0"/>
            <a:r>
              <a:rPr lang="sv-SE" dirty="0"/>
              <a:t>Förderung:  	182.924,11 €  	36,58 %</a:t>
            </a:r>
          </a:p>
          <a:p>
            <a:pPr lvl="0"/>
            <a:r>
              <a:rPr lang="sv-SE" dirty="0"/>
              <a:t>Freies Budget: 	317.075,89 €</a:t>
            </a:r>
          </a:p>
        </p:txBody>
      </p: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AC21CF20-C287-72B1-ABD2-84A5CE8A6FA1}"/>
              </a:ext>
            </a:extLst>
          </p:cNvPr>
          <p:cNvCxnSpPr/>
          <p:nvPr userDrawn="1"/>
        </p:nvCxnSpPr>
        <p:spPr>
          <a:xfrm>
            <a:off x="801091" y="4864100"/>
            <a:ext cx="11214848" cy="0"/>
          </a:xfrm>
          <a:prstGeom prst="line">
            <a:avLst/>
          </a:prstGeom>
          <a:ln w="6350">
            <a:solidFill>
              <a:srgbClr val="76B8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41AFB481-46A6-C725-B141-AD4EA9827C75}"/>
              </a:ext>
            </a:extLst>
          </p:cNvPr>
          <p:cNvCxnSpPr/>
          <p:nvPr userDrawn="1"/>
        </p:nvCxnSpPr>
        <p:spPr>
          <a:xfrm>
            <a:off x="800568" y="3508375"/>
            <a:ext cx="11214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30C947BA-055B-EE9E-6B2E-93461C570BE5}"/>
              </a:ext>
            </a:extLst>
          </p:cNvPr>
          <p:cNvCxnSpPr/>
          <p:nvPr userDrawn="1"/>
        </p:nvCxnSpPr>
        <p:spPr>
          <a:xfrm>
            <a:off x="801091" y="2171700"/>
            <a:ext cx="11214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0849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udget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BCDFFB92-3F94-69B9-037E-DF6CBBBD55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E6B49D35-AB11-E058-A60E-5373CEE87E43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550" y="-45058"/>
            <a:ext cx="8297380" cy="899411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fld id="{A9541D76-6101-45AB-AF57-8BA0091CFEC0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  <a:endParaRPr lang="de-DE" dirty="0"/>
          </a:p>
        </p:txBody>
      </p:sp>
      <p:pic>
        <p:nvPicPr>
          <p:cNvPr id="40" name="Grafik 39">
            <a:extLst>
              <a:ext uri="{FF2B5EF4-FFF2-40B4-BE49-F238E27FC236}">
                <a16:creationId xmlns:a16="http://schemas.microsoft.com/office/drawing/2014/main" id="{4A0C06A6-BD7C-57C5-A086-599C20AF16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08822" y="2857376"/>
            <a:ext cx="937943" cy="1307017"/>
          </a:xfrm>
          <a:prstGeom prst="rect">
            <a:avLst/>
          </a:prstGeom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964B91BA-5EB4-39C7-1C33-C9488FE77DB1}"/>
              </a:ext>
            </a:extLst>
          </p:cNvPr>
          <p:cNvSpPr txBox="1"/>
          <p:nvPr userDrawn="1"/>
        </p:nvSpPr>
        <p:spPr>
          <a:xfrm>
            <a:off x="1110518" y="3218496"/>
            <a:ext cx="30042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3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Gesamtbudget</a:t>
            </a:r>
            <a:endParaRPr lang="de-DE" sz="3200" dirty="0"/>
          </a:p>
        </p:txBody>
      </p:sp>
      <p:sp>
        <p:nvSpPr>
          <p:cNvPr id="42" name="Textplatzhalter 32">
            <a:extLst>
              <a:ext uri="{FF2B5EF4-FFF2-40B4-BE49-F238E27FC236}">
                <a16:creationId xmlns:a16="http://schemas.microsoft.com/office/drawing/2014/main" id="{C37AD7DA-A088-919F-12F5-ED08D9DF9A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36405" y="2929553"/>
            <a:ext cx="4972524" cy="1162660"/>
          </a:xfrm>
        </p:spPr>
        <p:txBody>
          <a:bodyPr>
            <a:noAutofit/>
          </a:bodyPr>
          <a:lstStyle>
            <a:lvl1pPr marL="0" indent="0">
              <a:buNone/>
              <a:defRPr sz="2000" b="0">
                <a:latin typeface="+mn-lt"/>
              </a:defRPr>
            </a:lvl1pPr>
          </a:lstStyle>
          <a:p>
            <a:pPr lvl="0"/>
            <a:r>
              <a:rPr lang="sv-SE" dirty="0"/>
              <a:t>Budget: 	500.000,00 €</a:t>
            </a:r>
          </a:p>
          <a:p>
            <a:pPr lvl="0"/>
            <a:r>
              <a:rPr lang="sv-SE" dirty="0"/>
              <a:t>Förderung:  	182.924,11 €  	36,58 %</a:t>
            </a:r>
          </a:p>
          <a:p>
            <a:pPr lvl="0"/>
            <a:r>
              <a:rPr lang="sv-SE" dirty="0"/>
              <a:t>Freies Budget: 	317.075,89 €</a:t>
            </a:r>
          </a:p>
        </p:txBody>
      </p:sp>
    </p:spTree>
    <p:extLst>
      <p:ext uri="{BB962C8B-B14F-4D97-AF65-F5344CB8AC3E}">
        <p14:creationId xmlns:p14="http://schemas.microsoft.com/office/powerpoint/2010/main" val="238859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K_Laufende Projek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984CA51-CCC0-B588-C35E-945BEEF8C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4635500" y="0"/>
            <a:ext cx="7556500" cy="7918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F4241BC-FC1A-F6AC-7794-A91C79319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0" y="6471782"/>
            <a:ext cx="3568700" cy="4001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1064128"/>
            <a:ext cx="6172200" cy="1249680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1352" y="2426388"/>
            <a:ext cx="10210800" cy="365056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5pPr>
          </a:lstStyle>
          <a:p>
            <a:pPr lvl="0" rtl="0"/>
            <a:r>
              <a:rPr lang="de-DE" dirty="0"/>
              <a:t>Klicken Sie, um Text hinzuzufügen.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Zeichnung, Kunst, Clipart, Darstellung enthält.&#10;&#10;KI-generierte Inhalte können fehlerhaft sein.">
            <a:extLst>
              <a:ext uri="{FF2B5EF4-FFF2-40B4-BE49-F238E27FC236}">
                <a16:creationId xmlns:a16="http://schemas.microsoft.com/office/drawing/2014/main" id="{F134F73C-1A0C-7F82-2ED2-A9E14F7AD6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3775" y="85698"/>
            <a:ext cx="787577" cy="78757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94569E8-4341-1844-15C9-4BE543BD51A6}"/>
              </a:ext>
            </a:extLst>
          </p:cNvPr>
          <p:cNvSpPr txBox="1"/>
          <p:nvPr userDrawn="1"/>
        </p:nvSpPr>
        <p:spPr>
          <a:xfrm>
            <a:off x="1140212" y="361337"/>
            <a:ext cx="45263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b="0" i="0" u="none" strike="noStrike" baseline="0" dirty="0">
                <a:solidFill>
                  <a:srgbClr val="2A6AB3"/>
                </a:solidFill>
                <a:latin typeface="Outfit-Thin"/>
              </a:rPr>
              <a:t>Klimaschutz &amp; Klimawandelanpassung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918880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L_Laufende Projek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984CA51-CCC0-B588-C35E-945BEEF8C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4635500" y="0"/>
            <a:ext cx="7556500" cy="7918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F4241BC-FC1A-F6AC-7794-A91C79319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0" y="6471782"/>
            <a:ext cx="3568700" cy="4001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1064128"/>
            <a:ext cx="6172200" cy="1249680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1352" y="2426388"/>
            <a:ext cx="10210800" cy="365056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5pPr>
          </a:lstStyle>
          <a:p>
            <a:pPr lvl="0" rtl="0"/>
            <a:r>
              <a:rPr lang="de-DE" dirty="0"/>
              <a:t>Klicken Sie, um Text hinzuzufügen.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 descr="Ein Bild, das Clipart, Grafiken, Symbol, Kreativität enthält.&#10;&#10;KI-generierte Inhalte können fehlerhaft sein.">
            <a:extLst>
              <a:ext uri="{FF2B5EF4-FFF2-40B4-BE49-F238E27FC236}">
                <a16:creationId xmlns:a16="http://schemas.microsoft.com/office/drawing/2014/main" id="{CBA9336C-E320-66E2-052C-36492F7EAB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4650" y="59313"/>
            <a:ext cx="787577" cy="79035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5CA66F44-9F38-BB94-BB7A-B3A0B7664D26}"/>
              </a:ext>
            </a:extLst>
          </p:cNvPr>
          <p:cNvSpPr txBox="1"/>
          <p:nvPr userDrawn="1"/>
        </p:nvSpPr>
        <p:spPr>
          <a:xfrm>
            <a:off x="1129238" y="355331"/>
            <a:ext cx="4396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000" b="0" i="0" u="none" strike="noStrike" baseline="0" dirty="0">
                <a:solidFill>
                  <a:srgbClr val="2A6AB3"/>
                </a:solidFill>
                <a:latin typeface="Outfit-Thin"/>
              </a:rPr>
              <a:t>Daseinsvorsorge &amp; Lebensqualität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40257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W_Laufende Projek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984CA51-CCC0-B588-C35E-945BEEF8C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4635500" y="0"/>
            <a:ext cx="7556500" cy="7918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F4241BC-FC1A-F6AC-7794-A91C79319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0" y="6471782"/>
            <a:ext cx="3568700" cy="4001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1064128"/>
            <a:ext cx="6172200" cy="1249680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1352" y="2426388"/>
            <a:ext cx="10210800" cy="365056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5pPr>
          </a:lstStyle>
          <a:p>
            <a:pPr lvl="0" rtl="0"/>
            <a:r>
              <a:rPr lang="de-DE" dirty="0"/>
              <a:t>Klicken Sie, um Text hinzuzufügen.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Logo, Grafiken, Clipart, Symbol enthält.&#10;&#10;KI-generierte Inhalte können fehlerhaft sein.">
            <a:extLst>
              <a:ext uri="{FF2B5EF4-FFF2-40B4-BE49-F238E27FC236}">
                <a16:creationId xmlns:a16="http://schemas.microsoft.com/office/drawing/2014/main" id="{1A7F5793-E90C-C9B8-FB28-C17006C8D9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300" y="161198"/>
            <a:ext cx="787577" cy="79035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08B8EBE-67BB-50AA-707D-987401DDE6C9}"/>
              </a:ext>
            </a:extLst>
          </p:cNvPr>
          <p:cNvSpPr txBox="1"/>
          <p:nvPr userDrawn="1"/>
        </p:nvSpPr>
        <p:spPr>
          <a:xfrm>
            <a:off x="1129238" y="355331"/>
            <a:ext cx="4396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Regionale Wertschöpfung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656253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LAG_Laufende Projek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984CA51-CCC0-B588-C35E-945BEEF8C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4635500" y="0"/>
            <a:ext cx="7556500" cy="7918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F4241BC-FC1A-F6AC-7794-A91C79319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0" y="6471782"/>
            <a:ext cx="3568700" cy="4001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1064128"/>
            <a:ext cx="6172200" cy="1249680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1352" y="2426388"/>
            <a:ext cx="10210800" cy="365056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5pPr>
          </a:lstStyle>
          <a:p>
            <a:pPr lvl="0" rtl="0"/>
            <a:r>
              <a:rPr lang="de-DE" dirty="0"/>
              <a:t>Klicken Sie, um Text hinzuzufügen.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08B8EBE-67BB-50AA-707D-987401DDE6C9}"/>
              </a:ext>
            </a:extLst>
          </p:cNvPr>
          <p:cNvSpPr txBox="1"/>
          <p:nvPr userDrawn="1"/>
        </p:nvSpPr>
        <p:spPr>
          <a:xfrm>
            <a:off x="1129238" y="355331"/>
            <a:ext cx="43968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Fischwirtschaft</a:t>
            </a:r>
            <a:endParaRPr lang="de-DE" sz="24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1F4A8363-38F0-F7AF-6BF6-C667EA3A8B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619" y="92263"/>
            <a:ext cx="790351" cy="79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8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213EC243-7B54-837A-E96F-8DB4032C4D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138811"/>
            <a:ext cx="6862713" cy="7191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2208" y="420624"/>
            <a:ext cx="5864352" cy="3621024"/>
          </a:xfrm>
        </p:spPr>
        <p:txBody>
          <a:bodyPr rtlCol="0" anchor="b">
            <a:normAutofit/>
          </a:bodyPr>
          <a:lstStyle>
            <a:lvl1pPr>
              <a:defRPr lang="de-DE" sz="4000" baseline="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25969" y="-9144"/>
            <a:ext cx="4581525" cy="660241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694431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tite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D98748FC-2B91-494F-ED8E-373799ED5D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6118035"/>
            <a:ext cx="12192000" cy="7556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76784"/>
            <a:ext cx="5864352" cy="3621024"/>
          </a:xfrm>
        </p:spPr>
        <p:txBody>
          <a:bodyPr rtlCol="0" anchor="b">
            <a:normAutofit/>
          </a:bodyPr>
          <a:lstStyle>
            <a:lvl1pPr>
              <a:defRPr lang="de-DE" sz="4000" baseline="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5240" y="-15240"/>
            <a:ext cx="4581525" cy="6602413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084320"/>
            <a:ext cx="5864225" cy="2362835"/>
          </a:xfrm>
        </p:spPr>
        <p:txBody>
          <a:bodyPr rtlCol="0">
            <a:normAutofit/>
          </a:bodyPr>
          <a:lstStyle>
            <a:lvl1pPr marL="0" indent="0">
              <a:buNone/>
              <a:defRPr lang="de-DE" sz="2800"/>
            </a:lvl1pPr>
            <a:lvl2pPr marL="457200" indent="0">
              <a:buNone/>
              <a:defRPr lang="de-DE" sz="2400"/>
            </a:lvl2pPr>
            <a:lvl3pPr marL="914400" indent="0">
              <a:buNone/>
              <a:defRPr lang="de-DE" sz="2000"/>
            </a:lvl3pPr>
            <a:lvl4pPr marL="1371600" indent="0">
              <a:buNone/>
              <a:defRPr lang="de-DE" sz="1800"/>
            </a:lvl4pPr>
            <a:lvl5pPr marL="1828800" indent="0">
              <a:buNone/>
              <a:defRPr lang="de-DE" sz="18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06270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titel 3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rafiken, Grafikdesign, Electric Blue (Farbe), Design enthält.&#10;&#10;KI-generierte Inhalte können fehlerhaft sein.">
            <a:extLst>
              <a:ext uri="{FF2B5EF4-FFF2-40B4-BE49-F238E27FC236}">
                <a16:creationId xmlns:a16="http://schemas.microsoft.com/office/drawing/2014/main" id="{10C79F56-CAF3-333A-7DFE-A3A3B84EF5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2549"/>
            <a:ext cx="49403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441960"/>
            <a:ext cx="5641897" cy="3316893"/>
          </a:xfrm>
        </p:spPr>
        <p:txBody>
          <a:bodyPr rtlCol="0" anchor="b">
            <a:normAutofit/>
          </a:bodyPr>
          <a:lstStyle>
            <a:lvl1pPr>
              <a:defRPr lang="de-DE"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 dirty="0"/>
              <a:t>Klicken, um Titel hinzuzufügen</a:t>
            </a:r>
          </a:p>
        </p:txBody>
      </p:sp>
      <p:sp>
        <p:nvSpPr>
          <p:cNvPr id="675" name="Textplatzhalter 7">
            <a:extLst>
              <a:ext uri="{FF2B5EF4-FFF2-40B4-BE49-F238E27FC236}">
                <a16:creationId xmlns:a16="http://schemas.microsoft.com/office/drawing/2014/main" id="{2E8766DA-C6C6-45DD-A32E-F7A76297B36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9694" y="4068392"/>
            <a:ext cx="5580586" cy="219759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de-DE" sz="2800"/>
            </a:lvl1pPr>
            <a:lvl2pPr marL="457200" indent="0">
              <a:lnSpc>
                <a:spcPts val="2400"/>
              </a:lnSpc>
              <a:buNone/>
              <a:defRPr lang="de-DE" sz="2000"/>
            </a:lvl2pPr>
            <a:lvl3pPr marL="914400" indent="0">
              <a:lnSpc>
                <a:spcPts val="2400"/>
              </a:lnSpc>
              <a:buNone/>
              <a:defRPr lang="de-DE" sz="2000"/>
            </a:lvl3pPr>
            <a:lvl4pPr marL="1371600" indent="0">
              <a:lnSpc>
                <a:spcPts val="2400"/>
              </a:lnSpc>
              <a:buNone/>
              <a:defRPr lang="de-DE" sz="2000"/>
            </a:lvl4pPr>
            <a:lvl5pPr marL="1828800" indent="0">
              <a:lnSpc>
                <a:spcPts val="2400"/>
              </a:lnSpc>
              <a:buNone/>
              <a:defRPr lang="de-DE" sz="2000"/>
            </a:lvl5pPr>
          </a:lstStyle>
          <a:p>
            <a:pPr lvl="0" rtl="0"/>
            <a:r>
              <a:rPr lang="de-DE" dirty="0"/>
              <a:t>Klicken Sie, um Text hinzuzufügen.</a:t>
            </a:r>
          </a:p>
        </p:txBody>
      </p:sp>
    </p:spTree>
    <p:extLst>
      <p:ext uri="{BB962C8B-B14F-4D97-AF65-F5344CB8AC3E}">
        <p14:creationId xmlns:p14="http://schemas.microsoft.com/office/powerpoint/2010/main" val="3318768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Klicken, um Titel hinzuzufügen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4887594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3pPr>
            <a:lvl4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4pPr>
            <a:lvl5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5pPr>
            <a:lvl6pPr marL="1600200">
              <a:defRPr lang="de-DE"/>
            </a:lvl6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4" rtl="0"/>
            <a:r>
              <a:rPr lang="de-DE"/>
              <a:t>Vierte Ebene</a:t>
            </a:r>
          </a:p>
          <a:p>
            <a:pPr lvl="5" rtl="0"/>
            <a:r>
              <a:rPr lang="de-DE"/>
              <a:t>Fünfte Ebene</a:t>
            </a:r>
          </a:p>
        </p:txBody>
      </p:sp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0644" y="2073275"/>
            <a:ext cx="4887594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2CAD751-1D34-1B8F-BD78-A1E4350C92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70FF3011-D870-94BB-4E79-CF4E81ABF68D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</p:spTree>
    <p:extLst>
      <p:ext uri="{BB962C8B-B14F-4D97-AF65-F5344CB8AC3E}">
        <p14:creationId xmlns:p14="http://schemas.microsoft.com/office/powerpoint/2010/main" val="44013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Klicken, um Titel hinzuzufügen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93763" y="2073275"/>
            <a:ext cx="3144837" cy="3687763"/>
          </a:xfrm>
        </p:spPr>
        <p:txBody>
          <a:bodyPr rtlCol="0">
            <a:normAutofit/>
          </a:bodyPr>
          <a:lstStyle>
            <a:lvl1pPr marL="32004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lang="de-DE" sz="2000"/>
            </a:lvl1pPr>
            <a:lvl2pPr marL="6858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eriod"/>
              <a:defRPr lang="de-DE" sz="2000"/>
            </a:lvl2pPr>
            <a:lvl3pPr marL="11430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  <a:defRPr lang="de-DE" sz="2000"/>
            </a:lvl3pPr>
            <a:lvl4pPr marL="16002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lphaLcParenR"/>
              <a:defRPr lang="de-DE" sz="2000"/>
            </a:lvl4pPr>
            <a:lvl5pPr marL="2057400" indent="-32004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romanLcPeriod"/>
              <a:defRPr lang="de-DE" sz="200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56760" y="2073275"/>
            <a:ext cx="6192838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2pPr>
            <a:lvl3pPr marL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3pPr>
            <a:lvl4pPr marL="11430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4pPr>
            <a:lvl5pPr marL="1600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lang="de-DE" sz="200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B7C41E2-1A8B-EE83-DE0A-A28BD9A758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BF8B049-E5B3-01BA-CBB7-72E83125DA7C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</p:spTree>
    <p:extLst>
      <p:ext uri="{BB962C8B-B14F-4D97-AF65-F5344CB8AC3E}">
        <p14:creationId xmlns:p14="http://schemas.microsoft.com/office/powerpoint/2010/main" val="2094885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inhalt und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984CA51-CCC0-B588-C35E-945BEEF8CB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 flipV="1">
            <a:off x="4635500" y="0"/>
            <a:ext cx="7556500" cy="79189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F4241BC-FC1A-F6AC-7794-A91C793196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0" y="6471782"/>
            <a:ext cx="3568700" cy="4001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87880"/>
            <a:ext cx="10210800" cy="195469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843EFB24-F4C6-4987-E8E2-3842A2B636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79320" y="4094802"/>
            <a:ext cx="10027919" cy="2468880"/>
          </a:xfrm>
        </p:spPr>
        <p:txBody>
          <a:bodyPr rtlCol="0">
            <a:normAutofit/>
          </a:bodyPr>
          <a:lstStyle>
            <a:lvl1pPr marL="0" indent="0" algn="ctr">
              <a:buNone/>
              <a:defRPr lang="de-DE" sz="2000"/>
            </a:lvl1pPr>
          </a:lstStyle>
          <a:p>
            <a:pPr rtl="0"/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8326419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160" y="137160"/>
            <a:ext cx="6172200" cy="1249680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482B228-AAF1-5EA9-ED96-1A99DB6FB3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160" y="2026920"/>
            <a:ext cx="3017520" cy="390175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2000"/>
            </a:lvl1pPr>
            <a:lvl2pPr marL="4572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800"/>
            </a:lvl2pPr>
            <a:lvl3pPr marL="9144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600"/>
            </a:lvl3pPr>
            <a:lvl4pPr marL="13716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4pPr>
            <a:lvl5pPr marL="182880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de-DE" sz="1400"/>
            </a:lvl5pPr>
          </a:lstStyle>
          <a:p>
            <a:pPr lvl="0" rtl="0"/>
            <a:r>
              <a:rPr lang="de-DE" dirty="0"/>
              <a:t>Klicken Sie, um Text hinzuzufügen.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0821CE3F-B178-0F88-575A-C8CB5D40EB0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25963" y="2026603"/>
            <a:ext cx="6766877" cy="3902075"/>
          </a:xfrm>
        </p:spPr>
        <p:txBody>
          <a:bodyPr rtlCol="0"/>
          <a:lstStyle>
            <a:lvl1pPr>
              <a:spcBef>
                <a:spcPts val="0"/>
              </a:spcBef>
              <a:spcAft>
                <a:spcPts val="1200"/>
              </a:spcAft>
              <a:defRPr lang="de-DE"/>
            </a:lvl1pPr>
            <a:lvl2pPr>
              <a:spcBef>
                <a:spcPts val="0"/>
              </a:spcBef>
              <a:spcAft>
                <a:spcPts val="600"/>
              </a:spcAft>
              <a:defRPr lang="de-DE"/>
            </a:lvl2pPr>
            <a:lvl3pPr>
              <a:spcBef>
                <a:spcPts val="0"/>
              </a:spcBef>
              <a:spcAft>
                <a:spcPts val="600"/>
              </a:spcAft>
              <a:defRPr lang="de-DE"/>
            </a:lvl3pPr>
            <a:lvl4pPr>
              <a:spcBef>
                <a:spcPts val="0"/>
              </a:spcBef>
              <a:spcAft>
                <a:spcPts val="600"/>
              </a:spcAft>
              <a:defRPr lang="de-DE" sz="2000"/>
            </a:lvl4pPr>
            <a:lvl5pPr>
              <a:spcBef>
                <a:spcPts val="0"/>
              </a:spcBef>
              <a:spcAft>
                <a:spcPts val="600"/>
              </a:spcAft>
              <a:defRPr lang="de-DE" sz="2000"/>
            </a:lvl5pPr>
          </a:lstStyle>
          <a:p>
            <a:pPr lvl="0" rtl="0"/>
            <a:r>
              <a:rPr lang="de-DE"/>
              <a:t>Klicken, um Inhalt hinzuzufügen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</a:t>
            </a:r>
          </a:p>
          <a:p>
            <a:pPr lvl="3" rtl="0"/>
            <a:r>
              <a:rPr lang="de-DE"/>
              <a:t>Vierte Ebene</a:t>
            </a:r>
          </a:p>
          <a:p>
            <a:pPr lvl="4" rtl="0"/>
            <a:r>
              <a:rPr lang="de-DE"/>
              <a:t>Fünfte Ebene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C56AE9A4-A246-1D03-CC3B-E4043EAF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1188720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3071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usammenfassu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Grün, Grafiken enthält.&#10;&#10;KI-generierte Inhalte können fehlerhaft sein.">
            <a:extLst>
              <a:ext uri="{FF2B5EF4-FFF2-40B4-BE49-F238E27FC236}">
                <a16:creationId xmlns:a16="http://schemas.microsoft.com/office/drawing/2014/main" id="{6427C3EB-54DF-BFEC-FCDF-388EC63234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83249" y="4101472"/>
            <a:ext cx="6808751" cy="275652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KLICKEN, UM TITEL hinzuzufügen</a:t>
            </a:r>
          </a:p>
        </p:txBody>
      </p:sp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58669"/>
            <a:ext cx="6192838" cy="3687763"/>
          </a:xfrm>
        </p:spPr>
        <p:txBody>
          <a:bodyPr rtlCol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lang="de-DE" sz="2000"/>
            </a:lvl1pPr>
            <a:lvl2pPr marL="6858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de-DE" sz="2000"/>
            </a:lvl2pPr>
            <a:lvl3pPr marL="11430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de-DE" sz="2000"/>
            </a:lvl3pPr>
            <a:lvl4pPr marL="16002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de-DE" sz="2000"/>
            </a:lvl4pPr>
            <a:lvl5pPr marL="2057400" indent="-2286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de-DE" sz="2000"/>
            </a:lvl5pPr>
          </a:lstStyle>
          <a:p>
            <a:pPr lvl="0" rtl="0"/>
            <a:r>
              <a:rPr lang="de-DE" dirty="0"/>
              <a:t>Klicken, um Inhalt hinzuzufügen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934FA256-5ADA-A5BF-D116-1CFAA7EF867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95483" y="2058670"/>
            <a:ext cx="3002755" cy="36877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de-DE"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de-DE" sz="2000"/>
            </a:lvl2pPr>
            <a:lvl3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de-DE" sz="2000"/>
            </a:lvl3pPr>
            <a:lvl4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de-DE" sz="2000"/>
            </a:lvl4pPr>
            <a:lvl5pPr marL="0" indent="0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Font typeface="+mj-lt"/>
              <a:buNone/>
              <a:defRPr lang="de-DE" sz="2000"/>
            </a:lvl5pPr>
          </a:lstStyle>
          <a:p>
            <a:pPr lvl="0" rtl="0"/>
            <a:r>
              <a:rPr lang="de-DE" dirty="0"/>
              <a:t>Klicken, um Inhalt hinzuzufügen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63485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rtlCol="0" anchor="b">
            <a:normAutofit/>
          </a:bodyPr>
          <a:lstStyle>
            <a:lvl1pPr>
              <a:defRPr lang="de-DE" sz="2800" baseline="0"/>
            </a:lvl1pPr>
          </a:lstStyle>
          <a:p>
            <a:pPr rtl="0"/>
            <a:r>
              <a:rPr lang="de-DE" dirty="0"/>
              <a:t>KLICKEN, UM TITEL hinzuzufügen</a:t>
            </a:r>
          </a:p>
        </p:txBody>
      </p:sp>
      <p:sp>
        <p:nvSpPr>
          <p:cNvPr id="11" name="Inhaltsplatzhalt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43429"/>
            <a:ext cx="10405174" cy="3925467"/>
          </a:xfrm>
        </p:spPr>
        <p:txBody>
          <a:bodyPr rtlCol="0">
            <a:normAutofit/>
          </a:bodyPr>
          <a:lstStyle>
            <a:lvl1pPr marL="228600" indent="-2286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lang="de-DE" sz="2000"/>
            </a:lvl1pPr>
            <a:lvl2pPr marL="6858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de-DE" sz="2000"/>
            </a:lvl2pPr>
            <a:lvl3pPr marL="11430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de-DE" sz="2000"/>
            </a:lvl3pPr>
            <a:lvl4pPr marL="16002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de-DE" sz="2000"/>
            </a:lvl4pPr>
            <a:lvl5pPr marL="2057400" indent="-228600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lang="de-DE" sz="2000"/>
            </a:lvl5pPr>
          </a:lstStyle>
          <a:p>
            <a:pPr lvl="0" rtl="0"/>
            <a:r>
              <a:rPr lang="de-DE" dirty="0"/>
              <a:t>Klicken, um Inhalt hinzuzufügen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DAC34C-CC74-C591-89E8-E1D7FEC3F7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A62BCA7-1A25-B7B6-68F6-86E3BE908F74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</p:spTree>
    <p:extLst>
      <p:ext uri="{BB962C8B-B14F-4D97-AF65-F5344CB8AC3E}">
        <p14:creationId xmlns:p14="http://schemas.microsoft.com/office/powerpoint/2010/main" val="36768248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K_Projektübersicht_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DAC34C-CC74-C591-89E8-E1D7FEC3F7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A62BCA7-1A25-B7B6-68F6-86E3BE908F74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7174EC94-7E57-5348-AE2D-FB160260C1A6}"/>
              </a:ext>
            </a:extLst>
          </p:cNvPr>
          <p:cNvSpPr/>
          <p:nvPr userDrawn="1"/>
        </p:nvSpPr>
        <p:spPr>
          <a:xfrm>
            <a:off x="5128591" y="1374827"/>
            <a:ext cx="6175806" cy="45706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9" name="Rechteck: abgerundete Ecken 38">
            <a:extLst>
              <a:ext uri="{FF2B5EF4-FFF2-40B4-BE49-F238E27FC236}">
                <a16:creationId xmlns:a16="http://schemas.microsoft.com/office/drawing/2014/main" id="{0CD07752-6A46-09C4-0099-5AB68927D703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Inhaltsplatzhalter 61">
            <a:extLst>
              <a:ext uri="{FF2B5EF4-FFF2-40B4-BE49-F238E27FC236}">
                <a16:creationId xmlns:a16="http://schemas.microsoft.com/office/drawing/2014/main" id="{3822B776-AA80-8015-F361-07C2B990C9C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378215" y="1892409"/>
            <a:ext cx="5660573" cy="382023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Text einfügen</a:t>
            </a:r>
          </a:p>
          <a:p>
            <a:pPr lvl="0"/>
            <a:endParaRPr lang="de-DE" dirty="0"/>
          </a:p>
        </p:txBody>
      </p:sp>
      <p:sp>
        <p:nvSpPr>
          <p:cNvPr id="95" name="Inhaltsplatzhalter 94">
            <a:extLst>
              <a:ext uri="{FF2B5EF4-FFF2-40B4-BE49-F238E27FC236}">
                <a16:creationId xmlns:a16="http://schemas.microsoft.com/office/drawing/2014/main" id="{E3F187AE-7780-CA25-B987-F42836A7414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99" name="Inhaltsplatzhalter 98">
            <a:extLst>
              <a:ext uri="{FF2B5EF4-FFF2-40B4-BE49-F238E27FC236}">
                <a16:creationId xmlns:a16="http://schemas.microsoft.com/office/drawing/2014/main" id="{59F6C227-4663-796F-C742-D48E731D62B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7F3D327-0F62-2C44-17CA-3BFAF307D8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26418" y="318295"/>
            <a:ext cx="533400" cy="576263"/>
          </a:xfrm>
          <a:prstGeom prst="rect">
            <a:avLst/>
          </a:prstGeom>
        </p:spPr>
      </p:pic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2A8F05D-2EA6-3D7D-7B16-0F72E1E47485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87603" y="1377690"/>
            <a:ext cx="3870793" cy="457062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003F861-06C1-5BDD-C69E-F72B178EB4CA}"/>
              </a:ext>
            </a:extLst>
          </p:cNvPr>
          <p:cNvSpPr txBox="1"/>
          <p:nvPr userDrawn="1"/>
        </p:nvSpPr>
        <p:spPr>
          <a:xfrm>
            <a:off x="9775670" y="359847"/>
            <a:ext cx="2156598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Klimaschutz &amp;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Klimawa­ndelanpassung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AE5B8B0-B7BF-533B-885F-83357A19AB8D}"/>
              </a:ext>
            </a:extLst>
          </p:cNvPr>
          <p:cNvSpPr txBox="1"/>
          <p:nvPr userDrawn="1"/>
        </p:nvSpPr>
        <p:spPr>
          <a:xfrm>
            <a:off x="5378215" y="1489789"/>
            <a:ext cx="3194050" cy="26987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Projektinhalt</a:t>
            </a:r>
          </a:p>
        </p:txBody>
      </p:sp>
    </p:spTree>
    <p:extLst>
      <p:ext uri="{BB962C8B-B14F-4D97-AF65-F5344CB8AC3E}">
        <p14:creationId xmlns:p14="http://schemas.microsoft.com/office/powerpoint/2010/main" val="24364440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K_Projektübersicht_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72173" y="4970604"/>
            <a:ext cx="5028537" cy="1482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33690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79477"/>
            <a:ext cx="5070575" cy="3401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143576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3" name="Inhaltsplatzhalter 98">
            <a:extLst>
              <a:ext uri="{FF2B5EF4-FFF2-40B4-BE49-F238E27FC236}">
                <a16:creationId xmlns:a16="http://schemas.microsoft.com/office/drawing/2014/main" id="{02F8B859-DB74-6854-4D3B-65E1A661777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FC48D19-758E-5DF4-05D4-BD5F80673881}"/>
              </a:ext>
            </a:extLst>
          </p:cNvPr>
          <p:cNvSpPr/>
          <p:nvPr userDrawn="1"/>
        </p:nvSpPr>
        <p:spPr>
          <a:xfrm>
            <a:off x="6233823" y="5002849"/>
            <a:ext cx="5070575" cy="1482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Inhaltsplatzhalter 61">
            <a:extLst>
              <a:ext uri="{FF2B5EF4-FFF2-40B4-BE49-F238E27FC236}">
                <a16:creationId xmlns:a16="http://schemas.microsoft.com/office/drawing/2014/main" id="{9AA99279-8A6D-A3E4-7063-29D2CF4925BE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1010721" y="3545723"/>
            <a:ext cx="4815582" cy="10923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3"/>
            <a:ext cx="4815582" cy="957854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8" name="Inhaltsplatzhalter 61">
            <a:extLst>
              <a:ext uri="{FF2B5EF4-FFF2-40B4-BE49-F238E27FC236}">
                <a16:creationId xmlns:a16="http://schemas.microsoft.com/office/drawing/2014/main" id="{0BF40A6F-D8FE-261D-0F03-33B8EDEBDCC5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352712" y="3202222"/>
            <a:ext cx="4815582" cy="143587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1" y="5392504"/>
            <a:ext cx="4815582" cy="99239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Inhaltsplatzhalter 61">
            <a:extLst>
              <a:ext uri="{FF2B5EF4-FFF2-40B4-BE49-F238E27FC236}">
                <a16:creationId xmlns:a16="http://schemas.microsoft.com/office/drawing/2014/main" id="{DF88BB35-0ACF-CFA8-054A-8B1AB527F3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45383" y="5392504"/>
            <a:ext cx="4815582" cy="99239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AFAA8852-518C-012C-3F40-B5F27A9959FD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4CF9278B-0FFD-9790-DBD0-ED4B75C804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6418" y="318295"/>
            <a:ext cx="533400" cy="576263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B27CC7A3-1B02-A427-760E-9DB57CEDEE13}"/>
              </a:ext>
            </a:extLst>
          </p:cNvPr>
          <p:cNvSpPr txBox="1"/>
          <p:nvPr userDrawn="1"/>
        </p:nvSpPr>
        <p:spPr>
          <a:xfrm>
            <a:off x="9775670" y="359847"/>
            <a:ext cx="2156598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Klimaschutz &amp;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Klimawa­ndelanpassung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0932CF0C-56DE-90C7-DCC1-4367224E214B}"/>
              </a:ext>
            </a:extLst>
          </p:cNvPr>
          <p:cNvSpPr txBox="1"/>
          <p:nvPr userDrawn="1"/>
        </p:nvSpPr>
        <p:spPr>
          <a:xfrm>
            <a:off x="1010721" y="138944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Kostenplan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FBCAD2AA-49EC-E23F-D4C9-354DBA9FB226}"/>
              </a:ext>
            </a:extLst>
          </p:cNvPr>
          <p:cNvSpPr txBox="1"/>
          <p:nvPr userDrawn="1"/>
        </p:nvSpPr>
        <p:spPr>
          <a:xfrm>
            <a:off x="1012237" y="3213219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Drittmittel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BC038CD-7F38-7E30-B6D0-012AB34395D9}"/>
              </a:ext>
            </a:extLst>
          </p:cNvPr>
          <p:cNvSpPr txBox="1"/>
          <p:nvPr userDrawn="1"/>
        </p:nvSpPr>
        <p:spPr>
          <a:xfrm>
            <a:off x="6345383" y="1384260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Kernthemen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72374586-10A8-CB84-24A2-4D1F270629AF}"/>
              </a:ext>
            </a:extLst>
          </p:cNvPr>
          <p:cNvSpPr txBox="1"/>
          <p:nvPr userDrawn="1"/>
        </p:nvSpPr>
        <p:spPr>
          <a:xfrm>
            <a:off x="6360927" y="2863668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Kernthemenziele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8C97212-FA92-ADB0-7510-09A577C78DAC}"/>
              </a:ext>
            </a:extLst>
          </p:cNvPr>
          <p:cNvSpPr txBox="1"/>
          <p:nvPr userDrawn="1"/>
        </p:nvSpPr>
        <p:spPr>
          <a:xfrm>
            <a:off x="1010721" y="5033593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Vorstellung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E6CC930D-9EB0-4903-C736-278329FE26E0}"/>
              </a:ext>
            </a:extLst>
          </p:cNvPr>
          <p:cNvSpPr txBox="1"/>
          <p:nvPr userDrawn="1"/>
        </p:nvSpPr>
        <p:spPr>
          <a:xfrm>
            <a:off x="6345383" y="5056995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Punktevorschlag</a:t>
            </a:r>
          </a:p>
        </p:txBody>
      </p:sp>
    </p:spTree>
    <p:extLst>
      <p:ext uri="{BB962C8B-B14F-4D97-AF65-F5344CB8AC3E}">
        <p14:creationId xmlns:p14="http://schemas.microsoft.com/office/powerpoint/2010/main" val="1586494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K_Projektübersicht_3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29640" y="4198289"/>
            <a:ext cx="5028537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25423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89453"/>
            <a:ext cx="5070575" cy="25405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200826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FC48D19-758E-5DF4-05D4-BD5F80673881}"/>
              </a:ext>
            </a:extLst>
          </p:cNvPr>
          <p:cNvSpPr/>
          <p:nvPr userDrawn="1"/>
        </p:nvSpPr>
        <p:spPr>
          <a:xfrm>
            <a:off x="6233823" y="4198289"/>
            <a:ext cx="5070575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2"/>
            <a:ext cx="4815582" cy="201568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1" y="4581542"/>
            <a:ext cx="4815582" cy="180335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Inhaltsplatzhalter 61">
            <a:extLst>
              <a:ext uri="{FF2B5EF4-FFF2-40B4-BE49-F238E27FC236}">
                <a16:creationId xmlns:a16="http://schemas.microsoft.com/office/drawing/2014/main" id="{DF88BB35-0ACF-CFA8-054A-8B1AB527F3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45383" y="4581542"/>
            <a:ext cx="4815582" cy="180335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0E4E9925-46EF-3FC8-C68B-778189DCA21E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B168DC0-625D-5F89-FA01-A6B93265A0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26418" y="318295"/>
            <a:ext cx="533400" cy="57626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C35CD960-E174-2820-2E52-DF0C56773CFF}"/>
              </a:ext>
            </a:extLst>
          </p:cNvPr>
          <p:cNvSpPr txBox="1"/>
          <p:nvPr userDrawn="1"/>
        </p:nvSpPr>
        <p:spPr>
          <a:xfrm>
            <a:off x="9775670" y="359847"/>
            <a:ext cx="2156598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Klimaschutz &amp; </a:t>
            </a:r>
            <a:br>
              <a:rPr lang="de-DE" sz="1400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</a:rPr>
              <a:t>Klimawa­ndelanpassung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1FA9D1B-FB57-3893-DEF9-E8009899ACDD}"/>
              </a:ext>
            </a:extLst>
          </p:cNvPr>
          <p:cNvSpPr txBox="1"/>
          <p:nvPr userDrawn="1"/>
        </p:nvSpPr>
        <p:spPr>
          <a:xfrm>
            <a:off x="1010721" y="1388862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Interessenkonflikt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B877D4C-22BD-310A-5D55-BE8D4399CADE}"/>
              </a:ext>
            </a:extLst>
          </p:cNvPr>
          <p:cNvSpPr txBox="1"/>
          <p:nvPr userDrawn="1"/>
        </p:nvSpPr>
        <p:spPr>
          <a:xfrm>
            <a:off x="6345384" y="1391522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Fragen/Hinweise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A719124-344E-D8EA-16EA-535FE8474954}"/>
              </a:ext>
            </a:extLst>
          </p:cNvPr>
          <p:cNvSpPr txBox="1"/>
          <p:nvPr userDrawn="1"/>
        </p:nvSpPr>
        <p:spPr>
          <a:xfrm>
            <a:off x="1010721" y="423860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Beschluss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0DCBD139-8D0C-41C5-745C-CF35039E3478}"/>
              </a:ext>
            </a:extLst>
          </p:cNvPr>
          <p:cNvSpPr txBox="1"/>
          <p:nvPr userDrawn="1"/>
        </p:nvSpPr>
        <p:spPr>
          <a:xfrm>
            <a:off x="6332398" y="4238606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Abstimmung</a:t>
            </a:r>
          </a:p>
        </p:txBody>
      </p:sp>
    </p:spTree>
    <p:extLst>
      <p:ext uri="{BB962C8B-B14F-4D97-AF65-F5344CB8AC3E}">
        <p14:creationId xmlns:p14="http://schemas.microsoft.com/office/powerpoint/2010/main" val="1489977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L_Projektübersicht_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47F4713A-2F87-082A-B283-39103A309E88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DAC34C-CC74-C591-89E8-E1D7FEC3F7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A62BCA7-1A25-B7B6-68F6-86E3BE908F74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7174EC94-7E57-5348-AE2D-FB160260C1A6}"/>
              </a:ext>
            </a:extLst>
          </p:cNvPr>
          <p:cNvSpPr/>
          <p:nvPr userDrawn="1"/>
        </p:nvSpPr>
        <p:spPr>
          <a:xfrm>
            <a:off x="5128591" y="1374827"/>
            <a:ext cx="6175806" cy="45706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0" name="Inhaltsplatzhalter 61">
            <a:extLst>
              <a:ext uri="{FF2B5EF4-FFF2-40B4-BE49-F238E27FC236}">
                <a16:creationId xmlns:a16="http://schemas.microsoft.com/office/drawing/2014/main" id="{3822B776-AA80-8015-F361-07C2B990C9C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378215" y="1892409"/>
            <a:ext cx="5660573" cy="382023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Text einfügen</a:t>
            </a:r>
          </a:p>
          <a:p>
            <a:pPr lvl="0"/>
            <a:endParaRPr lang="de-DE" dirty="0"/>
          </a:p>
        </p:txBody>
      </p:sp>
      <p:sp>
        <p:nvSpPr>
          <p:cNvPr id="95" name="Inhaltsplatzhalter 94">
            <a:extLst>
              <a:ext uri="{FF2B5EF4-FFF2-40B4-BE49-F238E27FC236}">
                <a16:creationId xmlns:a16="http://schemas.microsoft.com/office/drawing/2014/main" id="{E3F187AE-7780-CA25-B987-F42836A7414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99" name="Inhaltsplatzhalter 98">
            <a:extLst>
              <a:ext uri="{FF2B5EF4-FFF2-40B4-BE49-F238E27FC236}">
                <a16:creationId xmlns:a16="http://schemas.microsoft.com/office/drawing/2014/main" id="{59F6C227-4663-796F-C742-D48E731D62B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2A8F05D-2EA6-3D7D-7B16-0F72E1E47485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87603" y="1377690"/>
            <a:ext cx="3870793" cy="457062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089ADF47-0252-0932-3480-2BF1CF21CF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053" y="305079"/>
            <a:ext cx="602222" cy="57626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F55DA76-7103-94EB-8846-FFEFA50F0CBE}"/>
              </a:ext>
            </a:extLst>
          </p:cNvPr>
          <p:cNvSpPr txBox="1"/>
          <p:nvPr userDrawn="1"/>
        </p:nvSpPr>
        <p:spPr>
          <a:xfrm>
            <a:off x="9814763" y="359847"/>
            <a:ext cx="2059060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Daseinsvorsorge &amp; Lebensqualität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B1F2447-C966-470E-742E-DE472DE98F32}"/>
              </a:ext>
            </a:extLst>
          </p:cNvPr>
          <p:cNvSpPr txBox="1"/>
          <p:nvPr userDrawn="1"/>
        </p:nvSpPr>
        <p:spPr>
          <a:xfrm>
            <a:off x="5378215" y="1489789"/>
            <a:ext cx="3194050" cy="26987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Projektinhalt</a:t>
            </a:r>
          </a:p>
        </p:txBody>
      </p:sp>
    </p:spTree>
    <p:extLst>
      <p:ext uri="{BB962C8B-B14F-4D97-AF65-F5344CB8AC3E}">
        <p14:creationId xmlns:p14="http://schemas.microsoft.com/office/powerpoint/2010/main" val="563229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L_Projektübersicht_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29640" y="5002849"/>
            <a:ext cx="5028537" cy="1482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33690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79477"/>
            <a:ext cx="5070575" cy="3401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143576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3" name="Inhaltsplatzhalter 98">
            <a:extLst>
              <a:ext uri="{FF2B5EF4-FFF2-40B4-BE49-F238E27FC236}">
                <a16:creationId xmlns:a16="http://schemas.microsoft.com/office/drawing/2014/main" id="{02F8B859-DB74-6854-4D3B-65E1A661777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FC48D19-758E-5DF4-05D4-BD5F80673881}"/>
              </a:ext>
            </a:extLst>
          </p:cNvPr>
          <p:cNvSpPr/>
          <p:nvPr userDrawn="1"/>
        </p:nvSpPr>
        <p:spPr>
          <a:xfrm>
            <a:off x="6233823" y="5002849"/>
            <a:ext cx="5070575" cy="1482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Inhaltsplatzhalter 61">
            <a:extLst>
              <a:ext uri="{FF2B5EF4-FFF2-40B4-BE49-F238E27FC236}">
                <a16:creationId xmlns:a16="http://schemas.microsoft.com/office/drawing/2014/main" id="{9AA99279-8A6D-A3E4-7063-29D2CF4925BE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1010721" y="3545723"/>
            <a:ext cx="4815582" cy="10923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3"/>
            <a:ext cx="4815582" cy="957854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8" name="Inhaltsplatzhalter 61">
            <a:extLst>
              <a:ext uri="{FF2B5EF4-FFF2-40B4-BE49-F238E27FC236}">
                <a16:creationId xmlns:a16="http://schemas.microsoft.com/office/drawing/2014/main" id="{0BF40A6F-D8FE-261D-0F03-33B8EDEBDCC5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352712" y="3202222"/>
            <a:ext cx="4815582" cy="143587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1" y="5392504"/>
            <a:ext cx="4815582" cy="99239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Inhaltsplatzhalter 61">
            <a:extLst>
              <a:ext uri="{FF2B5EF4-FFF2-40B4-BE49-F238E27FC236}">
                <a16:creationId xmlns:a16="http://schemas.microsoft.com/office/drawing/2014/main" id="{DF88BB35-0ACF-CFA8-054A-8B1AB527F3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45383" y="5392504"/>
            <a:ext cx="4815582" cy="99239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8051C9B1-C8B1-1B7F-4B3C-605A54503EF0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B3C90AF-0EE2-359D-014B-03783B0788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40053" y="305079"/>
            <a:ext cx="602222" cy="576264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F37AA481-C87A-2456-80DF-6D441744B841}"/>
              </a:ext>
            </a:extLst>
          </p:cNvPr>
          <p:cNvSpPr txBox="1"/>
          <p:nvPr userDrawn="1"/>
        </p:nvSpPr>
        <p:spPr>
          <a:xfrm>
            <a:off x="9814763" y="359847"/>
            <a:ext cx="2059060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Daseinsvorsorge &amp; Lebensqualität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116C53E-E51E-8A81-40A1-22D720CD5B0B}"/>
              </a:ext>
            </a:extLst>
          </p:cNvPr>
          <p:cNvSpPr txBox="1"/>
          <p:nvPr userDrawn="1"/>
        </p:nvSpPr>
        <p:spPr>
          <a:xfrm>
            <a:off x="1010721" y="138944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Kostenplan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E3AC4C05-63B8-516B-072A-753727155FF6}"/>
              </a:ext>
            </a:extLst>
          </p:cNvPr>
          <p:cNvSpPr txBox="1"/>
          <p:nvPr userDrawn="1"/>
        </p:nvSpPr>
        <p:spPr>
          <a:xfrm>
            <a:off x="1012237" y="3213219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Drittmittel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59311CF-C761-40CD-F25B-DC84DC7DAA5F}"/>
              </a:ext>
            </a:extLst>
          </p:cNvPr>
          <p:cNvSpPr txBox="1"/>
          <p:nvPr userDrawn="1"/>
        </p:nvSpPr>
        <p:spPr>
          <a:xfrm>
            <a:off x="6345383" y="1384260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Kernthemen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62C9E982-04C5-6F18-E0EE-AFE3CF3D2705}"/>
              </a:ext>
            </a:extLst>
          </p:cNvPr>
          <p:cNvSpPr txBox="1"/>
          <p:nvPr userDrawn="1"/>
        </p:nvSpPr>
        <p:spPr>
          <a:xfrm>
            <a:off x="6360927" y="2863668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Kernthemenziele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63B6CADA-BFA3-B55A-DB4C-8AE888C1E559}"/>
              </a:ext>
            </a:extLst>
          </p:cNvPr>
          <p:cNvSpPr txBox="1"/>
          <p:nvPr userDrawn="1"/>
        </p:nvSpPr>
        <p:spPr>
          <a:xfrm>
            <a:off x="1010721" y="5033593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Vorstellung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1F8C938-2B76-AB24-B42A-01FBC6595D4C}"/>
              </a:ext>
            </a:extLst>
          </p:cNvPr>
          <p:cNvSpPr txBox="1"/>
          <p:nvPr userDrawn="1"/>
        </p:nvSpPr>
        <p:spPr>
          <a:xfrm>
            <a:off x="6345383" y="5056995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Punktevorschlag</a:t>
            </a:r>
          </a:p>
        </p:txBody>
      </p:sp>
    </p:spTree>
    <p:extLst>
      <p:ext uri="{BB962C8B-B14F-4D97-AF65-F5344CB8AC3E}">
        <p14:creationId xmlns:p14="http://schemas.microsoft.com/office/powerpoint/2010/main" val="42065005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L_Projektübersicht_3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29640" y="4198289"/>
            <a:ext cx="5028537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25423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79478"/>
            <a:ext cx="5070575" cy="25405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200826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FC48D19-758E-5DF4-05D4-BD5F80673881}"/>
              </a:ext>
            </a:extLst>
          </p:cNvPr>
          <p:cNvSpPr/>
          <p:nvPr userDrawn="1"/>
        </p:nvSpPr>
        <p:spPr>
          <a:xfrm>
            <a:off x="6233823" y="4198289"/>
            <a:ext cx="5070575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2"/>
            <a:ext cx="4815582" cy="201568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1" y="4581542"/>
            <a:ext cx="4815582" cy="180335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Inhaltsplatzhalter 61">
            <a:extLst>
              <a:ext uri="{FF2B5EF4-FFF2-40B4-BE49-F238E27FC236}">
                <a16:creationId xmlns:a16="http://schemas.microsoft.com/office/drawing/2014/main" id="{DF88BB35-0ACF-CFA8-054A-8B1AB527F3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45383" y="4581542"/>
            <a:ext cx="4815582" cy="180335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3F78182-5988-F99F-8EE5-D2C74E3EFDB7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CC4A5EA-236D-FDDB-D78C-66F4FF7F9D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40053" y="305079"/>
            <a:ext cx="602222" cy="576264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00B02262-6EF8-AFB3-8558-C1E920AB717D}"/>
              </a:ext>
            </a:extLst>
          </p:cNvPr>
          <p:cNvSpPr txBox="1"/>
          <p:nvPr userDrawn="1"/>
        </p:nvSpPr>
        <p:spPr>
          <a:xfrm>
            <a:off x="9814763" y="359847"/>
            <a:ext cx="2059060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Daseinsvorsorge &amp; Lebensqualität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6C45B8C-FD0D-320D-DC0F-5C40851356A3}"/>
              </a:ext>
            </a:extLst>
          </p:cNvPr>
          <p:cNvSpPr txBox="1"/>
          <p:nvPr userDrawn="1"/>
        </p:nvSpPr>
        <p:spPr>
          <a:xfrm>
            <a:off x="1010721" y="1388862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Interessenkonflikt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D9FCD0B-ED48-F6FB-A6B7-5D69FAB68A43}"/>
              </a:ext>
            </a:extLst>
          </p:cNvPr>
          <p:cNvSpPr txBox="1"/>
          <p:nvPr userDrawn="1"/>
        </p:nvSpPr>
        <p:spPr>
          <a:xfrm>
            <a:off x="6345384" y="1391522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Fragen/Hinweise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0E70CE5-FDF7-D1DA-1121-5E25109EDB36}"/>
              </a:ext>
            </a:extLst>
          </p:cNvPr>
          <p:cNvSpPr txBox="1"/>
          <p:nvPr userDrawn="1"/>
        </p:nvSpPr>
        <p:spPr>
          <a:xfrm>
            <a:off x="1010721" y="423860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Beschluss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C07EBE5-4330-D694-1E9D-F9928972DBE5}"/>
              </a:ext>
            </a:extLst>
          </p:cNvPr>
          <p:cNvSpPr txBox="1"/>
          <p:nvPr userDrawn="1"/>
        </p:nvSpPr>
        <p:spPr>
          <a:xfrm>
            <a:off x="6332398" y="4238606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Abstimmung</a:t>
            </a:r>
          </a:p>
        </p:txBody>
      </p:sp>
    </p:spTree>
    <p:extLst>
      <p:ext uri="{BB962C8B-B14F-4D97-AF65-F5344CB8AC3E}">
        <p14:creationId xmlns:p14="http://schemas.microsoft.com/office/powerpoint/2010/main" val="117515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W_Projektübersicht_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9DD7E7EE-6FD7-9B15-AB02-53BBD94F1D04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DAC34C-CC74-C591-89E8-E1D7FEC3F7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A62BCA7-1A25-B7B6-68F6-86E3BE908F74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7174EC94-7E57-5348-AE2D-FB160260C1A6}"/>
              </a:ext>
            </a:extLst>
          </p:cNvPr>
          <p:cNvSpPr/>
          <p:nvPr userDrawn="1"/>
        </p:nvSpPr>
        <p:spPr>
          <a:xfrm>
            <a:off x="5128591" y="1374827"/>
            <a:ext cx="6175806" cy="45706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0" name="Inhaltsplatzhalter 61">
            <a:extLst>
              <a:ext uri="{FF2B5EF4-FFF2-40B4-BE49-F238E27FC236}">
                <a16:creationId xmlns:a16="http://schemas.microsoft.com/office/drawing/2014/main" id="{3822B776-AA80-8015-F361-07C2B990C9C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378215" y="1892409"/>
            <a:ext cx="5660573" cy="382023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Text einfügen</a:t>
            </a:r>
          </a:p>
          <a:p>
            <a:pPr lvl="0"/>
            <a:endParaRPr lang="de-DE" dirty="0"/>
          </a:p>
        </p:txBody>
      </p:sp>
      <p:sp>
        <p:nvSpPr>
          <p:cNvPr id="95" name="Inhaltsplatzhalter 94">
            <a:extLst>
              <a:ext uri="{FF2B5EF4-FFF2-40B4-BE49-F238E27FC236}">
                <a16:creationId xmlns:a16="http://schemas.microsoft.com/office/drawing/2014/main" id="{E3F187AE-7780-CA25-B987-F42836A7414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99" name="Inhaltsplatzhalter 98">
            <a:extLst>
              <a:ext uri="{FF2B5EF4-FFF2-40B4-BE49-F238E27FC236}">
                <a16:creationId xmlns:a16="http://schemas.microsoft.com/office/drawing/2014/main" id="{59F6C227-4663-796F-C742-D48E731D62B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2A8F05D-2EA6-3D7D-7B16-0F72E1E47485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87603" y="1377690"/>
            <a:ext cx="3870793" cy="457062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F55DA76-7103-94EB-8846-FFEFA50F0CBE}"/>
              </a:ext>
            </a:extLst>
          </p:cNvPr>
          <p:cNvSpPr txBox="1"/>
          <p:nvPr userDrawn="1"/>
        </p:nvSpPr>
        <p:spPr>
          <a:xfrm>
            <a:off x="9813366" y="359847"/>
            <a:ext cx="2059060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Regionale  Wertschöpfung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7AB16BE-7317-203B-F3BA-0C32F58674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84082" y="359847"/>
            <a:ext cx="511370" cy="521496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8BF0CB9-56A1-263E-6C5E-210D35B905D4}"/>
              </a:ext>
            </a:extLst>
          </p:cNvPr>
          <p:cNvSpPr txBox="1"/>
          <p:nvPr userDrawn="1"/>
        </p:nvSpPr>
        <p:spPr>
          <a:xfrm>
            <a:off x="5378215" y="1489789"/>
            <a:ext cx="3194050" cy="26987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Projektinhalt</a:t>
            </a:r>
          </a:p>
        </p:txBody>
      </p:sp>
    </p:spTree>
    <p:extLst>
      <p:ext uri="{BB962C8B-B14F-4D97-AF65-F5344CB8AC3E}">
        <p14:creationId xmlns:p14="http://schemas.microsoft.com/office/powerpoint/2010/main" val="29667836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W_Projektübersicht_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29640" y="5002849"/>
            <a:ext cx="5028537" cy="1482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33690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79477"/>
            <a:ext cx="5070575" cy="3401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143576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3" name="Inhaltsplatzhalter 98">
            <a:extLst>
              <a:ext uri="{FF2B5EF4-FFF2-40B4-BE49-F238E27FC236}">
                <a16:creationId xmlns:a16="http://schemas.microsoft.com/office/drawing/2014/main" id="{02F8B859-DB74-6854-4D3B-65E1A661777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FC48D19-758E-5DF4-05D4-BD5F80673881}"/>
              </a:ext>
            </a:extLst>
          </p:cNvPr>
          <p:cNvSpPr/>
          <p:nvPr userDrawn="1"/>
        </p:nvSpPr>
        <p:spPr>
          <a:xfrm>
            <a:off x="6233823" y="5002849"/>
            <a:ext cx="5070575" cy="1482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Inhaltsplatzhalter 61">
            <a:extLst>
              <a:ext uri="{FF2B5EF4-FFF2-40B4-BE49-F238E27FC236}">
                <a16:creationId xmlns:a16="http://schemas.microsoft.com/office/drawing/2014/main" id="{9AA99279-8A6D-A3E4-7063-29D2CF4925BE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1010721" y="3545723"/>
            <a:ext cx="4815582" cy="10923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3"/>
            <a:ext cx="4815582" cy="957854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8" name="Inhaltsplatzhalter 61">
            <a:extLst>
              <a:ext uri="{FF2B5EF4-FFF2-40B4-BE49-F238E27FC236}">
                <a16:creationId xmlns:a16="http://schemas.microsoft.com/office/drawing/2014/main" id="{0BF40A6F-D8FE-261D-0F03-33B8EDEBDCC5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352712" y="3202222"/>
            <a:ext cx="4815582" cy="143587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1" y="5392504"/>
            <a:ext cx="4815582" cy="99239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Inhaltsplatzhalter 61">
            <a:extLst>
              <a:ext uri="{FF2B5EF4-FFF2-40B4-BE49-F238E27FC236}">
                <a16:creationId xmlns:a16="http://schemas.microsoft.com/office/drawing/2014/main" id="{DF88BB35-0ACF-CFA8-054A-8B1AB527F3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45383" y="5392504"/>
            <a:ext cx="4815582" cy="99239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8" name="Rechteck: abgerundete Ecken 17">
            <a:extLst>
              <a:ext uri="{FF2B5EF4-FFF2-40B4-BE49-F238E27FC236}">
                <a16:creationId xmlns:a16="http://schemas.microsoft.com/office/drawing/2014/main" id="{3F8DA4D6-E8A3-1386-E6EF-98888F7E6C59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929FCD7-28D4-9BC1-A9D4-00E87ED838BA}"/>
              </a:ext>
            </a:extLst>
          </p:cNvPr>
          <p:cNvSpPr txBox="1"/>
          <p:nvPr userDrawn="1"/>
        </p:nvSpPr>
        <p:spPr>
          <a:xfrm>
            <a:off x="9813366" y="359847"/>
            <a:ext cx="2059060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Regionale  Wertschöpfung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2ADBA315-5A3D-51D5-336E-4EF5DAA750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84082" y="359847"/>
            <a:ext cx="511370" cy="521496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736D66AC-4EFE-F117-BEDF-2820C9226484}"/>
              </a:ext>
            </a:extLst>
          </p:cNvPr>
          <p:cNvSpPr txBox="1"/>
          <p:nvPr userDrawn="1"/>
        </p:nvSpPr>
        <p:spPr>
          <a:xfrm>
            <a:off x="1010721" y="138944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Kostenplan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5BC6924C-3170-CD83-4181-23B408021B65}"/>
              </a:ext>
            </a:extLst>
          </p:cNvPr>
          <p:cNvSpPr txBox="1"/>
          <p:nvPr userDrawn="1"/>
        </p:nvSpPr>
        <p:spPr>
          <a:xfrm>
            <a:off x="1012237" y="3213219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Drittmittel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501D557-F3AC-3A71-BF8A-F8AD956D211D}"/>
              </a:ext>
            </a:extLst>
          </p:cNvPr>
          <p:cNvSpPr txBox="1"/>
          <p:nvPr userDrawn="1"/>
        </p:nvSpPr>
        <p:spPr>
          <a:xfrm>
            <a:off x="6345383" y="1384260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Kernthemen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EC96528-7689-A819-1FFE-FBCF284F611E}"/>
              </a:ext>
            </a:extLst>
          </p:cNvPr>
          <p:cNvSpPr txBox="1"/>
          <p:nvPr userDrawn="1"/>
        </p:nvSpPr>
        <p:spPr>
          <a:xfrm>
            <a:off x="6360927" y="2863668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Kernthemenziele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DCF74C2-C274-02F5-58D8-17612ECEBBCF}"/>
              </a:ext>
            </a:extLst>
          </p:cNvPr>
          <p:cNvSpPr txBox="1"/>
          <p:nvPr userDrawn="1"/>
        </p:nvSpPr>
        <p:spPr>
          <a:xfrm>
            <a:off x="1010721" y="5033593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Vorstellung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EF102A6B-CAF1-570F-0864-FD5ADCCD786C}"/>
              </a:ext>
            </a:extLst>
          </p:cNvPr>
          <p:cNvSpPr txBox="1"/>
          <p:nvPr userDrawn="1"/>
        </p:nvSpPr>
        <p:spPr>
          <a:xfrm>
            <a:off x="6345383" y="5056995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Punktevorschlag</a:t>
            </a:r>
          </a:p>
        </p:txBody>
      </p:sp>
    </p:spTree>
    <p:extLst>
      <p:ext uri="{BB962C8B-B14F-4D97-AF65-F5344CB8AC3E}">
        <p14:creationId xmlns:p14="http://schemas.microsoft.com/office/powerpoint/2010/main" val="1210901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W_Projektübersicht_3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29640" y="4198289"/>
            <a:ext cx="5028537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25423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79478"/>
            <a:ext cx="5070575" cy="25405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200826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FC48D19-758E-5DF4-05D4-BD5F80673881}"/>
              </a:ext>
            </a:extLst>
          </p:cNvPr>
          <p:cNvSpPr/>
          <p:nvPr userDrawn="1"/>
        </p:nvSpPr>
        <p:spPr>
          <a:xfrm>
            <a:off x="6233823" y="4198289"/>
            <a:ext cx="5070575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2"/>
            <a:ext cx="4815582" cy="201568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1" y="4581542"/>
            <a:ext cx="4815582" cy="180335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Inhaltsplatzhalter 61">
            <a:extLst>
              <a:ext uri="{FF2B5EF4-FFF2-40B4-BE49-F238E27FC236}">
                <a16:creationId xmlns:a16="http://schemas.microsoft.com/office/drawing/2014/main" id="{DF88BB35-0ACF-CFA8-054A-8B1AB527F3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45383" y="4581542"/>
            <a:ext cx="4815582" cy="180335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EC48ED9B-9D34-5439-1C25-DCFE39E3146E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F7A0C46-7096-C47F-08B4-2379CEE060D2}"/>
              </a:ext>
            </a:extLst>
          </p:cNvPr>
          <p:cNvSpPr txBox="1"/>
          <p:nvPr userDrawn="1"/>
        </p:nvSpPr>
        <p:spPr>
          <a:xfrm>
            <a:off x="9813366" y="359847"/>
            <a:ext cx="2059060" cy="576263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Regionale  Wertschöpfung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CD2A44C8-B4E6-D6E4-7B9F-A940430335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84082" y="359847"/>
            <a:ext cx="511370" cy="52149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07BECEAD-37D2-606A-D828-A3FB49ED9438}"/>
              </a:ext>
            </a:extLst>
          </p:cNvPr>
          <p:cNvSpPr txBox="1"/>
          <p:nvPr userDrawn="1"/>
        </p:nvSpPr>
        <p:spPr>
          <a:xfrm>
            <a:off x="1010721" y="1388862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Interessenkonflikt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431F00B-D0F4-3CC5-7BB8-EB8C591F40DA}"/>
              </a:ext>
            </a:extLst>
          </p:cNvPr>
          <p:cNvSpPr txBox="1"/>
          <p:nvPr userDrawn="1"/>
        </p:nvSpPr>
        <p:spPr>
          <a:xfrm>
            <a:off x="6345384" y="1391522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Fragen/Hinweise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E3A3FB0-9F6E-27A9-FDAC-C68ACE013D26}"/>
              </a:ext>
            </a:extLst>
          </p:cNvPr>
          <p:cNvSpPr txBox="1"/>
          <p:nvPr userDrawn="1"/>
        </p:nvSpPr>
        <p:spPr>
          <a:xfrm>
            <a:off x="1010721" y="423860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Beschluss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239922F-04D2-FC1B-B1C9-031E8641467A}"/>
              </a:ext>
            </a:extLst>
          </p:cNvPr>
          <p:cNvSpPr txBox="1"/>
          <p:nvPr userDrawn="1"/>
        </p:nvSpPr>
        <p:spPr>
          <a:xfrm>
            <a:off x="6332398" y="4238606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Abstimmung</a:t>
            </a:r>
          </a:p>
        </p:txBody>
      </p:sp>
    </p:spTree>
    <p:extLst>
      <p:ext uri="{BB962C8B-B14F-4D97-AF65-F5344CB8AC3E}">
        <p14:creationId xmlns:p14="http://schemas.microsoft.com/office/powerpoint/2010/main" val="13715347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_Projektübersicht_1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9DD7E7EE-6FD7-9B15-AB02-53BBD94F1D04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2"/>
            <a:ext cx="2670048" cy="365125"/>
          </a:xfrm>
        </p:spPr>
        <p:txBody>
          <a:bodyPr rtlCol="0"/>
          <a:lstStyle>
            <a:lvl1pPr>
              <a:defRPr lang="de-DE" sz="1400">
                <a:latin typeface="+mj-lt"/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2"/>
            <a:ext cx="2743200" cy="365125"/>
          </a:xfrm>
        </p:spPr>
        <p:txBody>
          <a:bodyPr rtlCol="0"/>
          <a:lstStyle>
            <a:lvl1pPr algn="r">
              <a:defRPr lang="de-DE"/>
            </a:lvl1pPr>
          </a:lstStyle>
          <a:p>
            <a:pPr rtl="0"/>
            <a:r>
              <a:rPr lang="de-DE"/>
              <a:t>Einfache Präsentation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6DAC34C-CC74-C591-89E8-E1D7FEC3F7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08929" y="6123154"/>
            <a:ext cx="707010" cy="588611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3A62BCA7-1A25-B7B6-68F6-86E3BE908F74}"/>
              </a:ext>
            </a:extLst>
          </p:cNvPr>
          <p:cNvSpPr txBox="1">
            <a:spLocks/>
          </p:cNvSpPr>
          <p:nvPr userDrawn="1"/>
        </p:nvSpPr>
        <p:spPr>
          <a:xfrm>
            <a:off x="8470675" y="624662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de-DE"/>
            </a:defPPr>
            <a:lvl1pPr marL="0" algn="r" defTabSz="914400" rtl="0" eaLnBrk="1" latinLnBrk="0" hangingPunct="1">
              <a:defRPr lang="de-DE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de-DE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www.lag-schlei-ostsee.de</a:t>
            </a:r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7174EC94-7E57-5348-AE2D-FB160260C1A6}"/>
              </a:ext>
            </a:extLst>
          </p:cNvPr>
          <p:cNvSpPr/>
          <p:nvPr userDrawn="1"/>
        </p:nvSpPr>
        <p:spPr>
          <a:xfrm>
            <a:off x="5128591" y="1374827"/>
            <a:ext cx="6175806" cy="45706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0" name="Inhaltsplatzhalter 61">
            <a:extLst>
              <a:ext uri="{FF2B5EF4-FFF2-40B4-BE49-F238E27FC236}">
                <a16:creationId xmlns:a16="http://schemas.microsoft.com/office/drawing/2014/main" id="{3822B776-AA80-8015-F361-07C2B990C9C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5378215" y="1892409"/>
            <a:ext cx="5660573" cy="3820233"/>
          </a:xfr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Text einfügen</a:t>
            </a:r>
          </a:p>
          <a:p>
            <a:pPr lvl="0"/>
            <a:endParaRPr lang="de-DE" dirty="0"/>
          </a:p>
        </p:txBody>
      </p:sp>
      <p:sp>
        <p:nvSpPr>
          <p:cNvPr id="95" name="Inhaltsplatzhalter 94">
            <a:extLst>
              <a:ext uri="{FF2B5EF4-FFF2-40B4-BE49-F238E27FC236}">
                <a16:creationId xmlns:a16="http://schemas.microsoft.com/office/drawing/2014/main" id="{E3F187AE-7780-CA25-B987-F42836A7414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99" name="Inhaltsplatzhalter 98">
            <a:extLst>
              <a:ext uri="{FF2B5EF4-FFF2-40B4-BE49-F238E27FC236}">
                <a16:creationId xmlns:a16="http://schemas.microsoft.com/office/drawing/2014/main" id="{59F6C227-4663-796F-C742-D48E731D62B4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62A8F05D-2EA6-3D7D-7B16-0F72E1E47485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87603" y="1377690"/>
            <a:ext cx="3870793" cy="457062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F55DA76-7103-94EB-8846-FFEFA50F0CBE}"/>
              </a:ext>
            </a:extLst>
          </p:cNvPr>
          <p:cNvSpPr txBox="1"/>
          <p:nvPr userDrawn="1"/>
        </p:nvSpPr>
        <p:spPr>
          <a:xfrm>
            <a:off x="9842275" y="490910"/>
            <a:ext cx="2059060" cy="41675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Fischwirtschaft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8BF0CB9-56A1-263E-6C5E-210D35B905D4}"/>
              </a:ext>
            </a:extLst>
          </p:cNvPr>
          <p:cNvSpPr txBox="1"/>
          <p:nvPr userDrawn="1"/>
        </p:nvSpPr>
        <p:spPr>
          <a:xfrm>
            <a:off x="5378215" y="1489789"/>
            <a:ext cx="3194050" cy="26987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buFont typeface="Arial" panose="020B0604020202020204" pitchFamily="34" charset="0"/>
              <a:buNone/>
            </a:pPr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Projektinhalt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A0DBA24-E679-8300-0972-79C6A6F028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58311" y="246677"/>
            <a:ext cx="739471" cy="7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4947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_Projektübersicht_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29640" y="5002849"/>
            <a:ext cx="10374758" cy="14827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33690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79477"/>
            <a:ext cx="5070575" cy="34014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143576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3" name="Inhaltsplatzhalter 98">
            <a:extLst>
              <a:ext uri="{FF2B5EF4-FFF2-40B4-BE49-F238E27FC236}">
                <a16:creationId xmlns:a16="http://schemas.microsoft.com/office/drawing/2014/main" id="{02F8B859-DB74-6854-4D3B-65E1A661777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776598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  <p:sp>
        <p:nvSpPr>
          <p:cNvPr id="3" name="Inhaltsplatzhalter 61">
            <a:extLst>
              <a:ext uri="{FF2B5EF4-FFF2-40B4-BE49-F238E27FC236}">
                <a16:creationId xmlns:a16="http://schemas.microsoft.com/office/drawing/2014/main" id="{9AA99279-8A6D-A3E4-7063-29D2CF4925BE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1010721" y="3545723"/>
            <a:ext cx="4815582" cy="10923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3"/>
            <a:ext cx="4815582" cy="957854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8" name="Inhaltsplatzhalter 61">
            <a:extLst>
              <a:ext uri="{FF2B5EF4-FFF2-40B4-BE49-F238E27FC236}">
                <a16:creationId xmlns:a16="http://schemas.microsoft.com/office/drawing/2014/main" id="{0BF40A6F-D8FE-261D-0F03-33B8EDEBDCC5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352712" y="3202222"/>
            <a:ext cx="4815582" cy="143587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0" y="5392504"/>
            <a:ext cx="10157573" cy="99239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736D66AC-4EFE-F117-BEDF-2820C9226484}"/>
              </a:ext>
            </a:extLst>
          </p:cNvPr>
          <p:cNvSpPr txBox="1"/>
          <p:nvPr userDrawn="1"/>
        </p:nvSpPr>
        <p:spPr>
          <a:xfrm>
            <a:off x="1010721" y="138944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Kostenplan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5BC6924C-3170-CD83-4181-23B408021B65}"/>
              </a:ext>
            </a:extLst>
          </p:cNvPr>
          <p:cNvSpPr txBox="1"/>
          <p:nvPr userDrawn="1"/>
        </p:nvSpPr>
        <p:spPr>
          <a:xfrm>
            <a:off x="1012237" y="3213219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Drittmittel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501D557-F3AC-3A71-BF8A-F8AD956D211D}"/>
              </a:ext>
            </a:extLst>
          </p:cNvPr>
          <p:cNvSpPr txBox="1"/>
          <p:nvPr userDrawn="1"/>
        </p:nvSpPr>
        <p:spPr>
          <a:xfrm>
            <a:off x="6345383" y="1384260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Themenbereiche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0EC96528-7689-A819-1FFE-FBCF284F611E}"/>
              </a:ext>
            </a:extLst>
          </p:cNvPr>
          <p:cNvSpPr txBox="1"/>
          <p:nvPr userDrawn="1"/>
        </p:nvSpPr>
        <p:spPr>
          <a:xfrm>
            <a:off x="6360927" y="2863668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Ziele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DCF74C2-C274-02F5-58D8-17612ECEBBCF}"/>
              </a:ext>
            </a:extLst>
          </p:cNvPr>
          <p:cNvSpPr txBox="1"/>
          <p:nvPr userDrawn="1"/>
        </p:nvSpPr>
        <p:spPr>
          <a:xfrm>
            <a:off x="1010721" y="5033593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Punktevorschlag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776C7C10-A2E1-9F74-E68A-44AB86AF3EE2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703E5DD-F88B-AB74-97EA-4A844429B506}"/>
              </a:ext>
            </a:extLst>
          </p:cNvPr>
          <p:cNvSpPr txBox="1"/>
          <p:nvPr userDrawn="1"/>
        </p:nvSpPr>
        <p:spPr>
          <a:xfrm>
            <a:off x="9842275" y="490910"/>
            <a:ext cx="2059060" cy="41675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Fischwirtschaft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11077A-8C97-E088-1504-5FDD7C302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58311" y="246677"/>
            <a:ext cx="739471" cy="7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337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_Projektübersicht_3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929640" y="4198289"/>
            <a:ext cx="5028537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2D7C4CE9-3530-6E5C-98A8-9FEE56F2E8F6}"/>
              </a:ext>
            </a:extLst>
          </p:cNvPr>
          <p:cNvSpPr/>
          <p:nvPr userDrawn="1"/>
        </p:nvSpPr>
        <p:spPr>
          <a:xfrm>
            <a:off x="6233823" y="1377690"/>
            <a:ext cx="5070575" cy="25423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2DAC31BC-26C8-F943-9271-150D549CA20F}"/>
              </a:ext>
            </a:extLst>
          </p:cNvPr>
          <p:cNvSpPr/>
          <p:nvPr userDrawn="1"/>
        </p:nvSpPr>
        <p:spPr>
          <a:xfrm>
            <a:off x="887602" y="1379478"/>
            <a:ext cx="5070575" cy="25405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2" name="Inhaltsplatzhalter 61">
            <a:extLst>
              <a:ext uri="{FF2B5EF4-FFF2-40B4-BE49-F238E27FC236}">
                <a16:creationId xmlns:a16="http://schemas.microsoft.com/office/drawing/2014/main" id="{FC0D19EC-8A6C-DB43-4651-C0B202DC887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1010721" y="1736800"/>
            <a:ext cx="4815582" cy="2008263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175506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FC48D19-758E-5DF4-05D4-BD5F80673881}"/>
              </a:ext>
            </a:extLst>
          </p:cNvPr>
          <p:cNvSpPr/>
          <p:nvPr userDrawn="1"/>
        </p:nvSpPr>
        <p:spPr>
          <a:xfrm>
            <a:off x="6233823" y="4198289"/>
            <a:ext cx="5070575" cy="22873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Inhaltsplatzhalter 61">
            <a:extLst>
              <a:ext uri="{FF2B5EF4-FFF2-40B4-BE49-F238E27FC236}">
                <a16:creationId xmlns:a16="http://schemas.microsoft.com/office/drawing/2014/main" id="{60846A3F-D220-C5F7-A841-9EC3F52F8461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52712" y="1729382"/>
            <a:ext cx="4815582" cy="201568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1010721" y="4581542"/>
            <a:ext cx="4815582" cy="180335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Inhaltsplatzhalter 61">
            <a:extLst>
              <a:ext uri="{FF2B5EF4-FFF2-40B4-BE49-F238E27FC236}">
                <a16:creationId xmlns:a16="http://schemas.microsoft.com/office/drawing/2014/main" id="{DF88BB35-0ACF-CFA8-054A-8B1AB527F3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45383" y="4581542"/>
            <a:ext cx="4815582" cy="180335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7BECEAD-37D2-606A-D828-A3FB49ED9438}"/>
              </a:ext>
            </a:extLst>
          </p:cNvPr>
          <p:cNvSpPr txBox="1"/>
          <p:nvPr userDrawn="1"/>
        </p:nvSpPr>
        <p:spPr>
          <a:xfrm>
            <a:off x="1010721" y="1388862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Interessenkonflikt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1431F00B-D0F4-3CC5-7BB8-EB8C591F40DA}"/>
              </a:ext>
            </a:extLst>
          </p:cNvPr>
          <p:cNvSpPr txBox="1"/>
          <p:nvPr userDrawn="1"/>
        </p:nvSpPr>
        <p:spPr>
          <a:xfrm>
            <a:off x="6345384" y="1391522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Fragen/Hinweise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FE3A3FB0-9F6E-27A9-FDAC-C68ACE013D26}"/>
              </a:ext>
            </a:extLst>
          </p:cNvPr>
          <p:cNvSpPr txBox="1"/>
          <p:nvPr userDrawn="1"/>
        </p:nvSpPr>
        <p:spPr>
          <a:xfrm>
            <a:off x="1010721" y="423860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Beschluss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239922F-04D2-FC1B-B1C9-031E8641467A}"/>
              </a:ext>
            </a:extLst>
          </p:cNvPr>
          <p:cNvSpPr txBox="1"/>
          <p:nvPr userDrawn="1"/>
        </p:nvSpPr>
        <p:spPr>
          <a:xfrm>
            <a:off x="6332398" y="4238606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600" b="1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Abstimmung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386DA743-F769-81EA-9D49-7698F4A12FC1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DF78D4C-A839-8E02-D1D7-23957561DC47}"/>
              </a:ext>
            </a:extLst>
          </p:cNvPr>
          <p:cNvSpPr txBox="1"/>
          <p:nvPr userDrawn="1"/>
        </p:nvSpPr>
        <p:spPr>
          <a:xfrm>
            <a:off x="9842275" y="490910"/>
            <a:ext cx="2059060" cy="41675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Fischwirtschaft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468712-6DD7-6E61-D697-C9CE7BAB42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58311" y="246677"/>
            <a:ext cx="739471" cy="73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296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AK_Projektübersicht_1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A9B5C52C-BEA1-68B5-6C05-F3D5AE4A1691}"/>
              </a:ext>
            </a:extLst>
          </p:cNvPr>
          <p:cNvSpPr/>
          <p:nvPr userDrawn="1"/>
        </p:nvSpPr>
        <p:spPr>
          <a:xfrm>
            <a:off x="857719" y="4508761"/>
            <a:ext cx="10416402" cy="21416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4503FF96-BFA2-2FC3-6FBD-98115610E759}"/>
              </a:ext>
            </a:extLst>
          </p:cNvPr>
          <p:cNvSpPr/>
          <p:nvPr userDrawn="1"/>
        </p:nvSpPr>
        <p:spPr>
          <a:xfrm>
            <a:off x="6203546" y="1608263"/>
            <a:ext cx="5070575" cy="15753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857719" y="3353447"/>
            <a:ext cx="10416402" cy="9854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470399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3" name="Inhaltsplatzhalter 98">
            <a:extLst>
              <a:ext uri="{FF2B5EF4-FFF2-40B4-BE49-F238E27FC236}">
                <a16:creationId xmlns:a16="http://schemas.microsoft.com/office/drawing/2014/main" id="{02F8B859-DB74-6854-4D3B-65E1A661777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87603" y="207550"/>
            <a:ext cx="8177212" cy="3131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GAK RB Nummer eintragen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980835" y="4864455"/>
            <a:ext cx="10170559" cy="166782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3DCF74C2-C274-02F5-58D8-17612ECEBBCF}"/>
              </a:ext>
            </a:extLst>
          </p:cNvPr>
          <p:cNvSpPr txBox="1"/>
          <p:nvPr userDrawn="1"/>
        </p:nvSpPr>
        <p:spPr>
          <a:xfrm>
            <a:off x="938800" y="4517331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kern="1200" dirty="0">
                <a:solidFill>
                  <a:srgbClr val="76B82A"/>
                </a:solidFill>
                <a:latin typeface="Outfit Bold" pitchFamily="2" charset="0"/>
                <a:ea typeface="+mn-ea"/>
                <a:cs typeface="+mn-cs"/>
              </a:rPr>
              <a:t>Projektbewertung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776C7C10-A2E1-9F74-E68A-44AB86AF3EE2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703E5DD-F88B-AB74-97EA-4A844429B506}"/>
              </a:ext>
            </a:extLst>
          </p:cNvPr>
          <p:cNvSpPr txBox="1"/>
          <p:nvPr userDrawn="1"/>
        </p:nvSpPr>
        <p:spPr>
          <a:xfrm>
            <a:off x="9842275" y="490910"/>
            <a:ext cx="2059060" cy="41675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GAK-Regionalbudget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pic>
        <p:nvPicPr>
          <p:cNvPr id="9" name="Grafik 8" descr="Ein Bild, das Symbol, Logo, Grafiken, weiß enthält.&#10;&#10;KI-generierte Inhalte können fehlerhaft sein.">
            <a:extLst>
              <a:ext uri="{FF2B5EF4-FFF2-40B4-BE49-F238E27FC236}">
                <a16:creationId xmlns:a16="http://schemas.microsoft.com/office/drawing/2014/main" id="{C2C6E90F-1105-BAB2-046C-9C7709BD3E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20091" y="262565"/>
            <a:ext cx="764991" cy="764991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9B88BA29-9801-B9DD-B310-A72C95FB7E5B}"/>
              </a:ext>
            </a:extLst>
          </p:cNvPr>
          <p:cNvSpPr/>
          <p:nvPr userDrawn="1"/>
        </p:nvSpPr>
        <p:spPr>
          <a:xfrm>
            <a:off x="857719" y="1608263"/>
            <a:ext cx="5070575" cy="15753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Inhaltsplatzhalter 61">
            <a:extLst>
              <a:ext uri="{FF2B5EF4-FFF2-40B4-BE49-F238E27FC236}">
                <a16:creationId xmlns:a16="http://schemas.microsoft.com/office/drawing/2014/main" id="{6C77A5B4-C5B4-B9C7-4EF4-2545FA5D7FF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0837" y="1960804"/>
            <a:ext cx="4815582" cy="112903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8" name="Inhaltsplatzhalter 61">
            <a:extLst>
              <a:ext uri="{FF2B5EF4-FFF2-40B4-BE49-F238E27FC236}">
                <a16:creationId xmlns:a16="http://schemas.microsoft.com/office/drawing/2014/main" id="{657678A1-B227-56D2-2F4B-9F490819FE7C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80836" y="3710103"/>
            <a:ext cx="10170559" cy="50454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9" name="Inhaltsplatzhalter 61">
            <a:extLst>
              <a:ext uri="{FF2B5EF4-FFF2-40B4-BE49-F238E27FC236}">
                <a16:creationId xmlns:a16="http://schemas.microsoft.com/office/drawing/2014/main" id="{63A8A0F4-4FFC-5504-E097-A08C462ECE8F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22828" y="1953386"/>
            <a:ext cx="4815582" cy="1136449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C1F45BF-ADE9-5D89-A935-649B29B0C22B}"/>
              </a:ext>
            </a:extLst>
          </p:cNvPr>
          <p:cNvSpPr txBox="1"/>
          <p:nvPr userDrawn="1"/>
        </p:nvSpPr>
        <p:spPr>
          <a:xfrm>
            <a:off x="980837" y="1613449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Kostenplan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72B0173-CED9-80F5-56DB-0FE09E361151}"/>
              </a:ext>
            </a:extLst>
          </p:cNvPr>
          <p:cNvSpPr txBox="1"/>
          <p:nvPr userDrawn="1"/>
        </p:nvSpPr>
        <p:spPr>
          <a:xfrm>
            <a:off x="982353" y="3353696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Projektinhalt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45D7379-092C-20A9-248D-D37D55C53942}"/>
              </a:ext>
            </a:extLst>
          </p:cNvPr>
          <p:cNvSpPr txBox="1"/>
          <p:nvPr userDrawn="1"/>
        </p:nvSpPr>
        <p:spPr>
          <a:xfrm>
            <a:off x="6315499" y="1608263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IES Bezug</a:t>
            </a:r>
          </a:p>
        </p:txBody>
      </p:sp>
      <p:sp>
        <p:nvSpPr>
          <p:cNvPr id="31" name="Inhaltsplatzhalter 98">
            <a:extLst>
              <a:ext uri="{FF2B5EF4-FFF2-40B4-BE49-F238E27FC236}">
                <a16:creationId xmlns:a16="http://schemas.microsoft.com/office/drawing/2014/main" id="{093EE174-4EB1-E4FB-2AC4-ADD4805568D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887603" y="1057422"/>
            <a:ext cx="8177212" cy="381000"/>
          </a:xfrm>
        </p:spPr>
        <p:txBody>
          <a:bodyPr anchor="b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de-DE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Projektträger eintragen</a:t>
            </a:r>
          </a:p>
        </p:txBody>
      </p:sp>
    </p:spTree>
    <p:extLst>
      <p:ext uri="{BB962C8B-B14F-4D97-AF65-F5344CB8AC3E}">
        <p14:creationId xmlns:p14="http://schemas.microsoft.com/office/powerpoint/2010/main" val="918137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AK_Projektübersicht_2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>
            <a:extLst>
              <a:ext uri="{FF2B5EF4-FFF2-40B4-BE49-F238E27FC236}">
                <a16:creationId xmlns:a16="http://schemas.microsoft.com/office/drawing/2014/main" id="{4503FF96-BFA2-2FC3-6FBD-98115610E759}"/>
              </a:ext>
            </a:extLst>
          </p:cNvPr>
          <p:cNvSpPr/>
          <p:nvPr userDrawn="1"/>
        </p:nvSpPr>
        <p:spPr>
          <a:xfrm>
            <a:off x="6203546" y="1360998"/>
            <a:ext cx="5070575" cy="18125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F36359FC-7580-BD07-0C8D-17185B2AC9F6}"/>
              </a:ext>
            </a:extLst>
          </p:cNvPr>
          <p:cNvSpPr/>
          <p:nvPr userDrawn="1"/>
        </p:nvSpPr>
        <p:spPr>
          <a:xfrm>
            <a:off x="839090" y="3429000"/>
            <a:ext cx="10416402" cy="31189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315010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0" name="Inhaltsplatzhalter 61">
            <a:extLst>
              <a:ext uri="{FF2B5EF4-FFF2-40B4-BE49-F238E27FC236}">
                <a16:creationId xmlns:a16="http://schemas.microsoft.com/office/drawing/2014/main" id="{A1869AF3-94B7-2D8F-AF9B-1DD5FFD4DCD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992091" y="4677312"/>
            <a:ext cx="10127689" cy="166782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9B88BA29-9801-B9DD-B310-A72C95FB7E5B}"/>
              </a:ext>
            </a:extLst>
          </p:cNvPr>
          <p:cNvSpPr/>
          <p:nvPr userDrawn="1"/>
        </p:nvSpPr>
        <p:spPr>
          <a:xfrm>
            <a:off x="857719" y="1360998"/>
            <a:ext cx="5070575" cy="181250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Inhaltsplatzhalter 61">
            <a:extLst>
              <a:ext uri="{FF2B5EF4-FFF2-40B4-BE49-F238E27FC236}">
                <a16:creationId xmlns:a16="http://schemas.microsoft.com/office/drawing/2014/main" id="{6C77A5B4-C5B4-B9C7-4EF4-2545FA5D7FF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80837" y="1713539"/>
            <a:ext cx="4815582" cy="135093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8" name="Inhaltsplatzhalter 61">
            <a:extLst>
              <a:ext uri="{FF2B5EF4-FFF2-40B4-BE49-F238E27FC236}">
                <a16:creationId xmlns:a16="http://schemas.microsoft.com/office/drawing/2014/main" id="{657678A1-B227-56D2-2F4B-9F490819FE7C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62207" y="3799324"/>
            <a:ext cx="10170559" cy="33784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9" name="Inhaltsplatzhalter 61">
            <a:extLst>
              <a:ext uri="{FF2B5EF4-FFF2-40B4-BE49-F238E27FC236}">
                <a16:creationId xmlns:a16="http://schemas.microsoft.com/office/drawing/2014/main" id="{63A8A0F4-4FFC-5504-E097-A08C462ECE8F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6322828" y="1706121"/>
            <a:ext cx="4815582" cy="1359808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C1F45BF-ADE9-5D89-A935-649B29B0C22B}"/>
              </a:ext>
            </a:extLst>
          </p:cNvPr>
          <p:cNvSpPr txBox="1"/>
          <p:nvPr userDrawn="1"/>
        </p:nvSpPr>
        <p:spPr>
          <a:xfrm>
            <a:off x="980837" y="1366184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Interessenkonflikt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72B0173-CED9-80F5-56DB-0FE09E361151}"/>
              </a:ext>
            </a:extLst>
          </p:cNvPr>
          <p:cNvSpPr txBox="1"/>
          <p:nvPr userDrawn="1"/>
        </p:nvSpPr>
        <p:spPr>
          <a:xfrm>
            <a:off x="963724" y="3442917"/>
            <a:ext cx="48155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Beschluss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045D7379-092C-20A9-248D-D37D55C53942}"/>
              </a:ext>
            </a:extLst>
          </p:cNvPr>
          <p:cNvSpPr txBox="1"/>
          <p:nvPr userDrawn="1"/>
        </p:nvSpPr>
        <p:spPr>
          <a:xfrm>
            <a:off x="6315499" y="1360998"/>
            <a:ext cx="4835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Fragen / Hinweise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6D77BFA4-9D56-EB48-B306-B9C802657ABC}"/>
              </a:ext>
            </a:extLst>
          </p:cNvPr>
          <p:cNvSpPr txBox="1"/>
          <p:nvPr userDrawn="1"/>
        </p:nvSpPr>
        <p:spPr>
          <a:xfrm>
            <a:off x="962206" y="4208063"/>
            <a:ext cx="14754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Abstimmung:</a:t>
            </a:r>
          </a:p>
        </p:txBody>
      </p:sp>
      <p:sp>
        <p:nvSpPr>
          <p:cNvPr id="21" name="Inhaltsplatzhalter 61">
            <a:extLst>
              <a:ext uri="{FF2B5EF4-FFF2-40B4-BE49-F238E27FC236}">
                <a16:creationId xmlns:a16="http://schemas.microsoft.com/office/drawing/2014/main" id="{B3C9B917-5B82-33B8-DD98-77E01A38C972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2327831" y="4267860"/>
            <a:ext cx="8791949" cy="29589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Outfit Bold" pitchFamily="2" charset="0"/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3FA0F83C-1AF7-EECE-F640-7D70E7E2E56E}"/>
              </a:ext>
            </a:extLst>
          </p:cNvPr>
          <p:cNvSpPr/>
          <p:nvPr userDrawn="1"/>
        </p:nvSpPr>
        <p:spPr>
          <a:xfrm>
            <a:off x="9110686" y="246253"/>
            <a:ext cx="3266583" cy="73947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F07FD1C8-BF16-8B13-1E90-DEF928C7E763}"/>
              </a:ext>
            </a:extLst>
          </p:cNvPr>
          <p:cNvSpPr txBox="1"/>
          <p:nvPr userDrawn="1"/>
        </p:nvSpPr>
        <p:spPr>
          <a:xfrm>
            <a:off x="9842275" y="490910"/>
            <a:ext cx="2059060" cy="416751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400" dirty="0">
                <a:solidFill>
                  <a:schemeClr val="bg1"/>
                </a:solidFill>
              </a:rPr>
              <a:t>GAK-Regionalbudget</a:t>
            </a:r>
          </a:p>
          <a:p>
            <a:pPr marL="0" indent="0" algn="l">
              <a:buFont typeface="Arial" panose="020B0604020202020204" pitchFamily="34" charset="0"/>
              <a:buNone/>
            </a:pPr>
            <a:endParaRPr lang="de-DE" sz="1100" dirty="0">
              <a:solidFill>
                <a:schemeClr val="accent1"/>
              </a:solidFill>
            </a:endParaRPr>
          </a:p>
        </p:txBody>
      </p:sp>
      <p:pic>
        <p:nvPicPr>
          <p:cNvPr id="11" name="Grafik 10" descr="Ein Bild, das Symbol, Logo, Grafiken, weiß enthält.&#10;&#10;KI-generierte Inhalte können fehlerhaft sein.">
            <a:extLst>
              <a:ext uri="{FF2B5EF4-FFF2-40B4-BE49-F238E27FC236}">
                <a16:creationId xmlns:a16="http://schemas.microsoft.com/office/drawing/2014/main" id="{25537739-3BA3-2C40-F47C-15C7F837C8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20091" y="262565"/>
            <a:ext cx="764991" cy="76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5237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ktdatenblatt für Regionalbudget G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94">
            <a:extLst>
              <a:ext uri="{FF2B5EF4-FFF2-40B4-BE49-F238E27FC236}">
                <a16:creationId xmlns:a16="http://schemas.microsoft.com/office/drawing/2014/main" id="{1C48FB84-A202-D571-AF59-D30342248C9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87603" y="315010"/>
            <a:ext cx="8177212" cy="601092"/>
          </a:xfrm>
        </p:spPr>
        <p:txBody>
          <a:bodyPr anchor="b" anchorCtr="0">
            <a:normAutofit/>
          </a:bodyPr>
          <a:lstStyle>
            <a:lvl1pPr marL="0" indent="0">
              <a:buNone/>
              <a:defRPr lang="de-DE" sz="2800" b="1" kern="1200" cap="none" baseline="0" dirty="0">
                <a:solidFill>
                  <a:schemeClr val="tx1"/>
                </a:solidFill>
                <a:latin typeface="Outfit Bold" pitchFamily="2" charset="0"/>
                <a:ea typeface="+mj-ea"/>
                <a:cs typeface="+mj-cs"/>
              </a:defRPr>
            </a:lvl1pPr>
          </a:lstStyle>
          <a:p>
            <a:pPr lvl="0"/>
            <a:r>
              <a:rPr lang="de-DE" dirty="0"/>
              <a:t>Projekttitel eintragen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9B88BA29-9801-B9DD-B310-A72C95FB7E5B}"/>
              </a:ext>
            </a:extLst>
          </p:cNvPr>
          <p:cNvSpPr/>
          <p:nvPr userDrawn="1"/>
        </p:nvSpPr>
        <p:spPr>
          <a:xfrm>
            <a:off x="880985" y="1355705"/>
            <a:ext cx="3615408" cy="25298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Inhaltsplatzhalter 61">
            <a:extLst>
              <a:ext uri="{FF2B5EF4-FFF2-40B4-BE49-F238E27FC236}">
                <a16:creationId xmlns:a16="http://schemas.microsoft.com/office/drawing/2014/main" id="{657678A1-B227-56D2-2F4B-9F490819FE7C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327034" y="1848439"/>
            <a:ext cx="4926275" cy="2833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72B0173-CED9-80F5-56DB-0FE09E361151}"/>
              </a:ext>
            </a:extLst>
          </p:cNvPr>
          <p:cNvSpPr txBox="1"/>
          <p:nvPr userDrawn="1"/>
        </p:nvSpPr>
        <p:spPr>
          <a:xfrm>
            <a:off x="4687003" y="1402830"/>
            <a:ext cx="15865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76B82A"/>
                </a:solidFill>
                <a:latin typeface="Outfit Bold" pitchFamily="2" charset="0"/>
              </a:rPr>
              <a:t>Projektträger: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0BC26F0-18F3-0A9B-022A-24F2867B4A65}"/>
              </a:ext>
            </a:extLst>
          </p:cNvPr>
          <p:cNvSpPr/>
          <p:nvPr userDrawn="1"/>
        </p:nvSpPr>
        <p:spPr>
          <a:xfrm>
            <a:off x="878472" y="4023359"/>
            <a:ext cx="3615408" cy="25298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A2271C3D-7A77-5A92-8AD7-0D3667F99B29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87413" y="1355725"/>
            <a:ext cx="3606800" cy="2530475"/>
          </a:xfrm>
        </p:spPr>
        <p:txBody>
          <a:bodyPr/>
          <a:lstStyle/>
          <a:p>
            <a:endParaRPr lang="de-DE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1E50EE7E-F6F8-C032-3062-C59E73DA60AA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877888" y="4022725"/>
            <a:ext cx="3616325" cy="2530475"/>
          </a:xfrm>
        </p:spPr>
        <p:txBody>
          <a:bodyPr/>
          <a:lstStyle/>
          <a:p>
            <a:endParaRPr lang="de-DE"/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C334B002-DD77-15FB-8A9E-A16D7707916E}"/>
              </a:ext>
            </a:extLst>
          </p:cNvPr>
          <p:cNvSpPr/>
          <p:nvPr userDrawn="1"/>
        </p:nvSpPr>
        <p:spPr>
          <a:xfrm>
            <a:off x="9110686" y="-214685"/>
            <a:ext cx="3266583" cy="120040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B36BD37-726F-18C4-2E77-72713BEC9988}"/>
              </a:ext>
            </a:extLst>
          </p:cNvPr>
          <p:cNvSpPr txBox="1"/>
          <p:nvPr userDrawn="1"/>
        </p:nvSpPr>
        <p:spPr>
          <a:xfrm>
            <a:off x="9947862" y="-16867"/>
            <a:ext cx="2260039" cy="932969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600" dirty="0">
                <a:solidFill>
                  <a:schemeClr val="bg1"/>
                </a:solidFill>
              </a:rPr>
              <a:t>Projektdatenblatt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600" dirty="0">
                <a:solidFill>
                  <a:schemeClr val="bg1"/>
                </a:solidFill>
              </a:rPr>
              <a:t>für Regionalbudget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1600" dirty="0">
                <a:solidFill>
                  <a:schemeClr val="bg1"/>
                </a:solidFill>
              </a:rPr>
              <a:t>im Rahmen der GAK</a:t>
            </a:r>
            <a:endParaRPr lang="de-DE" sz="1600" dirty="0">
              <a:solidFill>
                <a:schemeClr val="accent1"/>
              </a:solidFill>
            </a:endParaRPr>
          </a:p>
        </p:txBody>
      </p:sp>
      <p:pic>
        <p:nvPicPr>
          <p:cNvPr id="24" name="Grafik 23" descr="Ein Bild, das Symbol, Logo, Grafiken, weiß enthält.&#10;&#10;KI-generierte Inhalte können fehlerhaft sein.">
            <a:extLst>
              <a:ext uri="{FF2B5EF4-FFF2-40B4-BE49-F238E27FC236}">
                <a16:creationId xmlns:a16="http://schemas.microsoft.com/office/drawing/2014/main" id="{BF63A2D2-EF30-6927-1D18-55B02ABE42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91652" y="23853"/>
            <a:ext cx="764991" cy="764991"/>
          </a:xfrm>
          <a:prstGeom prst="rect">
            <a:avLst/>
          </a:prstGeom>
        </p:spPr>
      </p:pic>
      <p:sp>
        <p:nvSpPr>
          <p:cNvPr id="31" name="Inhaltsplatzhalter 61">
            <a:extLst>
              <a:ext uri="{FF2B5EF4-FFF2-40B4-BE49-F238E27FC236}">
                <a16:creationId xmlns:a16="http://schemas.microsoft.com/office/drawing/2014/main" id="{AA03DB6E-B691-705D-7C8F-FA30E864E84E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6327034" y="1418701"/>
            <a:ext cx="4926274" cy="33784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76B82A"/>
                </a:solidFill>
                <a:latin typeface="Outfit Bold" pitchFamily="2" charset="0"/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52B485C9-EC69-5E51-6C1E-7DA402BCB84E}"/>
              </a:ext>
            </a:extLst>
          </p:cNvPr>
          <p:cNvSpPr txBox="1"/>
          <p:nvPr userDrawn="1"/>
        </p:nvSpPr>
        <p:spPr>
          <a:xfrm>
            <a:off x="4687004" y="1833281"/>
            <a:ext cx="15180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>
                <a:solidFill>
                  <a:srgbClr val="2A6AB2"/>
                </a:solidFill>
                <a:latin typeface="+mn-lt"/>
              </a:rPr>
              <a:t>Ansprechpartner:</a:t>
            </a:r>
          </a:p>
        </p:txBody>
      </p:sp>
      <p:sp>
        <p:nvSpPr>
          <p:cNvPr id="34" name="Inhaltsplatzhalter 61">
            <a:extLst>
              <a:ext uri="{FF2B5EF4-FFF2-40B4-BE49-F238E27FC236}">
                <a16:creationId xmlns:a16="http://schemas.microsoft.com/office/drawing/2014/main" id="{A7121B4D-A095-E793-1F41-352DA9BA5EA3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6324854" y="2248395"/>
            <a:ext cx="4926275" cy="386764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29CD6EC5-2FC8-7C14-54E1-3C9C809B21DC}"/>
              </a:ext>
            </a:extLst>
          </p:cNvPr>
          <p:cNvSpPr txBox="1"/>
          <p:nvPr userDrawn="1"/>
        </p:nvSpPr>
        <p:spPr>
          <a:xfrm>
            <a:off x="4684824" y="2217335"/>
            <a:ext cx="1518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/>
              <a:t>Gesamtkosten  Fördersumme</a:t>
            </a:r>
            <a:r>
              <a:rPr lang="de-DE" sz="1200" dirty="0">
                <a:solidFill>
                  <a:srgbClr val="2A6AB2"/>
                </a:solidFill>
                <a:latin typeface="+mn-lt"/>
              </a:rPr>
              <a:t>:</a:t>
            </a:r>
          </a:p>
        </p:txBody>
      </p:sp>
      <p:sp>
        <p:nvSpPr>
          <p:cNvPr id="37" name="Inhaltsplatzhalter 61">
            <a:extLst>
              <a:ext uri="{FF2B5EF4-FFF2-40B4-BE49-F238E27FC236}">
                <a16:creationId xmlns:a16="http://schemas.microsoft.com/office/drawing/2014/main" id="{0E7D60FE-49E9-D568-FDDE-06F3589843A7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6331395" y="2748592"/>
            <a:ext cx="4926275" cy="2833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6ED91CD7-A948-B1CF-55CD-B97CCD139448}"/>
              </a:ext>
            </a:extLst>
          </p:cNvPr>
          <p:cNvSpPr txBox="1"/>
          <p:nvPr userDrawn="1"/>
        </p:nvSpPr>
        <p:spPr>
          <a:xfrm>
            <a:off x="4691365" y="2733434"/>
            <a:ext cx="15180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IES Bezug:</a:t>
            </a:r>
          </a:p>
        </p:txBody>
      </p:sp>
      <p:sp>
        <p:nvSpPr>
          <p:cNvPr id="39" name="Inhaltsplatzhalter 61">
            <a:extLst>
              <a:ext uri="{FF2B5EF4-FFF2-40B4-BE49-F238E27FC236}">
                <a16:creationId xmlns:a16="http://schemas.microsoft.com/office/drawing/2014/main" id="{C9D0C78F-EEBC-EAAB-1782-891A8238617C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6327035" y="3186011"/>
            <a:ext cx="4939996" cy="61527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2CEC03E-0BBF-C39E-9BFC-39EEE0F1AF1C}"/>
              </a:ext>
            </a:extLst>
          </p:cNvPr>
          <p:cNvSpPr txBox="1"/>
          <p:nvPr userDrawn="1"/>
        </p:nvSpPr>
        <p:spPr>
          <a:xfrm>
            <a:off x="4684824" y="3154951"/>
            <a:ext cx="1640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 err="1"/>
              <a:t>Projektbeschreibung,Projektziele</a:t>
            </a:r>
            <a:r>
              <a:rPr lang="de-DE" sz="1200" dirty="0"/>
              <a:t>, Projektinhalt:</a:t>
            </a:r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ABB39C8E-1792-2C2A-62C6-EF7544E2EF0E}"/>
              </a:ext>
            </a:extLst>
          </p:cNvPr>
          <p:cNvCxnSpPr>
            <a:cxnSpLocks/>
          </p:cNvCxnSpPr>
          <p:nvPr userDrawn="1"/>
        </p:nvCxnSpPr>
        <p:spPr>
          <a:xfrm>
            <a:off x="4770782" y="1796297"/>
            <a:ext cx="6486889" cy="0"/>
          </a:xfrm>
          <a:prstGeom prst="line">
            <a:avLst/>
          </a:prstGeom>
          <a:ln w="6350">
            <a:solidFill>
              <a:srgbClr val="76B8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6A6A408F-245D-A16E-57E8-A5B74F7E0259}"/>
              </a:ext>
            </a:extLst>
          </p:cNvPr>
          <p:cNvCxnSpPr>
            <a:cxnSpLocks/>
          </p:cNvCxnSpPr>
          <p:nvPr userDrawn="1"/>
        </p:nvCxnSpPr>
        <p:spPr>
          <a:xfrm>
            <a:off x="4780143" y="2185531"/>
            <a:ext cx="6486889" cy="0"/>
          </a:xfrm>
          <a:prstGeom prst="line">
            <a:avLst/>
          </a:prstGeom>
          <a:ln w="6350">
            <a:solidFill>
              <a:srgbClr val="76B8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B6128F4A-9D76-AE95-522A-8558C32DCCE5}"/>
              </a:ext>
            </a:extLst>
          </p:cNvPr>
          <p:cNvCxnSpPr>
            <a:cxnSpLocks/>
          </p:cNvCxnSpPr>
          <p:nvPr userDrawn="1"/>
        </p:nvCxnSpPr>
        <p:spPr>
          <a:xfrm>
            <a:off x="4780143" y="2687579"/>
            <a:ext cx="6486889" cy="0"/>
          </a:xfrm>
          <a:prstGeom prst="line">
            <a:avLst/>
          </a:prstGeom>
          <a:ln w="6350">
            <a:solidFill>
              <a:srgbClr val="76B8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ECE53DCE-329C-625A-5C67-0E65EF9C7F9D}"/>
              </a:ext>
            </a:extLst>
          </p:cNvPr>
          <p:cNvCxnSpPr>
            <a:cxnSpLocks/>
          </p:cNvCxnSpPr>
          <p:nvPr userDrawn="1"/>
        </p:nvCxnSpPr>
        <p:spPr>
          <a:xfrm>
            <a:off x="4788094" y="3104892"/>
            <a:ext cx="6486889" cy="0"/>
          </a:xfrm>
          <a:prstGeom prst="line">
            <a:avLst/>
          </a:prstGeom>
          <a:ln w="6350">
            <a:solidFill>
              <a:srgbClr val="76B8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nhaltsplatzhalter 61">
            <a:extLst>
              <a:ext uri="{FF2B5EF4-FFF2-40B4-BE49-F238E27FC236}">
                <a16:creationId xmlns:a16="http://schemas.microsoft.com/office/drawing/2014/main" id="{9E0EDF30-0382-3879-EFB3-322129E4BCB0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6324854" y="3946526"/>
            <a:ext cx="4926275" cy="461666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5AC9A0C1-9ED2-7ADE-78BC-D5E968598283}"/>
              </a:ext>
            </a:extLst>
          </p:cNvPr>
          <p:cNvSpPr txBox="1"/>
          <p:nvPr userDrawn="1"/>
        </p:nvSpPr>
        <p:spPr>
          <a:xfrm>
            <a:off x="4684823" y="3915466"/>
            <a:ext cx="1639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1200" dirty="0"/>
              <a:t>Ort der Projektdurchführung:</a:t>
            </a:r>
          </a:p>
        </p:txBody>
      </p:sp>
      <p:cxnSp>
        <p:nvCxnSpPr>
          <p:cNvPr id="50" name="Gerader Verbinder 49">
            <a:extLst>
              <a:ext uri="{FF2B5EF4-FFF2-40B4-BE49-F238E27FC236}">
                <a16:creationId xmlns:a16="http://schemas.microsoft.com/office/drawing/2014/main" id="{0E93B557-33D0-DDA2-7F61-8D144D645552}"/>
              </a:ext>
            </a:extLst>
          </p:cNvPr>
          <p:cNvCxnSpPr>
            <a:cxnSpLocks/>
          </p:cNvCxnSpPr>
          <p:nvPr userDrawn="1"/>
        </p:nvCxnSpPr>
        <p:spPr>
          <a:xfrm>
            <a:off x="4764241" y="3874860"/>
            <a:ext cx="6486889" cy="0"/>
          </a:xfrm>
          <a:prstGeom prst="line">
            <a:avLst/>
          </a:prstGeom>
          <a:ln w="6350">
            <a:solidFill>
              <a:srgbClr val="76B8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123B17E4-1CDD-8BFC-F88A-14EB7D369133}"/>
              </a:ext>
            </a:extLst>
          </p:cNvPr>
          <p:cNvCxnSpPr>
            <a:cxnSpLocks/>
          </p:cNvCxnSpPr>
          <p:nvPr userDrawn="1"/>
        </p:nvCxnSpPr>
        <p:spPr>
          <a:xfrm>
            <a:off x="4764241" y="4488436"/>
            <a:ext cx="6486889" cy="0"/>
          </a:xfrm>
          <a:prstGeom prst="line">
            <a:avLst/>
          </a:prstGeom>
          <a:ln w="6350">
            <a:solidFill>
              <a:srgbClr val="76B82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Inhaltsplatzhalter 61">
            <a:extLst>
              <a:ext uri="{FF2B5EF4-FFF2-40B4-BE49-F238E27FC236}">
                <a16:creationId xmlns:a16="http://schemas.microsoft.com/office/drawing/2014/main" id="{737AD7BD-8366-14C7-053E-94006CB6BAB4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6340756" y="4583839"/>
            <a:ext cx="4926275" cy="283377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FE008FEB-F908-CCFE-5136-1ED3EA910BC3}"/>
              </a:ext>
            </a:extLst>
          </p:cNvPr>
          <p:cNvSpPr txBox="1"/>
          <p:nvPr userDrawn="1"/>
        </p:nvSpPr>
        <p:spPr>
          <a:xfrm>
            <a:off x="4700726" y="4568681"/>
            <a:ext cx="15180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dirty="0"/>
              <a:t>Projektlaufzeit:</a:t>
            </a:r>
          </a:p>
        </p:txBody>
      </p:sp>
    </p:spTree>
    <p:extLst>
      <p:ext uri="{BB962C8B-B14F-4D97-AF65-F5344CB8AC3E}">
        <p14:creationId xmlns:p14="http://schemas.microsoft.com/office/powerpoint/2010/main" val="17363902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en Dank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Clipart, Grafiken, Cartoon, Kreativität enthält.&#10;&#10;KI-generierte Inhalte können fehlerhaft sein.">
            <a:extLst>
              <a:ext uri="{FF2B5EF4-FFF2-40B4-BE49-F238E27FC236}">
                <a16:creationId xmlns:a16="http://schemas.microsoft.com/office/drawing/2014/main" id="{974E4218-9F95-1F55-5D97-10FA9C9E1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478464"/>
            <a:ext cx="6096000" cy="63795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352" y="505016"/>
            <a:ext cx="5775656" cy="3284932"/>
          </a:xfrm>
        </p:spPr>
        <p:txBody>
          <a:bodyPr rtlCol="0" anchor="b">
            <a:normAutofit/>
          </a:bodyPr>
          <a:lstStyle>
            <a:lvl1pPr>
              <a:defRPr lang="de-DE" sz="4000" baseline="0"/>
            </a:lvl1pPr>
          </a:lstStyle>
          <a:p>
            <a:pPr rtl="0"/>
            <a:r>
              <a:rPr lang="de-DE"/>
              <a:t>Titel durch Klicken hinzufügen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183D993-BA0D-4589-B631-1793D008E8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353" y="4006024"/>
            <a:ext cx="5794248" cy="234696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lang="de-DE" sz="2000"/>
            </a:lvl1pPr>
            <a:lvl2pPr marL="8001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2pPr>
            <a:lvl3pPr marL="12573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3pPr>
            <a:lvl4pPr marL="17145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4pPr>
            <a:lvl5pPr marL="2171700" indent="-342900">
              <a:lnSpc>
                <a:spcPts val="2400"/>
              </a:lnSpc>
              <a:buFont typeface="Arial" panose="020B0604020202020204" pitchFamily="34" charset="0"/>
              <a:buChar char="•"/>
              <a:defRPr lang="de-DE" sz="2000"/>
            </a:lvl5pPr>
          </a:lstStyle>
          <a:p>
            <a:pPr lvl="0" rtl="0"/>
            <a:r>
              <a:rPr lang="de-DE"/>
              <a:t>Klicken Sie, um Text hinzuzufügen.</a:t>
            </a:r>
          </a:p>
          <a:p>
            <a:pPr lvl="1" rtl="0"/>
            <a:r>
              <a:rPr lang="de-DE"/>
              <a:t>Zweite Ebene</a:t>
            </a:r>
          </a:p>
          <a:p>
            <a:pPr lvl="2" rtl="0"/>
            <a:r>
              <a:rPr lang="de-DE"/>
              <a:t>Dritte Ebene </a:t>
            </a:r>
          </a:p>
          <a:p>
            <a:pPr lvl="3" rtl="0"/>
            <a:r>
              <a:rPr lang="de-DE"/>
              <a:t>Vierte Ebene </a:t>
            </a:r>
          </a:p>
          <a:p>
            <a:pPr lvl="4" rtl="0"/>
            <a:r>
              <a:rPr lang="de-DE"/>
              <a:t>Fünfte Ebene </a:t>
            </a:r>
          </a:p>
          <a:p>
            <a:pPr lvl="0" rt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81557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619" y="4091702"/>
            <a:ext cx="10515600" cy="1052157"/>
          </a:xfrm>
        </p:spPr>
        <p:txBody>
          <a:bodyPr rtlCol="0" anchor="b">
            <a:normAutofit/>
          </a:bodyPr>
          <a:lstStyle>
            <a:lvl1pPr>
              <a:defRPr lang="de-DE" sz="400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pic>
        <p:nvPicPr>
          <p:cNvPr id="6" name="Grafik 5" descr="Ein Bild, das Grafiken, Electric Blue (Farbe), Blau, Design enthält.&#10;&#10;KI-generierte Inhalte können fehlerhaft sein.">
            <a:extLst>
              <a:ext uri="{FF2B5EF4-FFF2-40B4-BE49-F238E27FC236}">
                <a16:creationId xmlns:a16="http://schemas.microsoft.com/office/drawing/2014/main" id="{C7E4EAE6-8339-0E04-DB15-B2D6753061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0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2619" y="4091702"/>
            <a:ext cx="10515600" cy="1052157"/>
          </a:xfrm>
        </p:spPr>
        <p:txBody>
          <a:bodyPr rtlCol="0" anchor="b">
            <a:normAutofit/>
          </a:bodyPr>
          <a:lstStyle>
            <a:lvl1pPr>
              <a:defRPr lang="de-DE" sz="4000"/>
            </a:lvl1pPr>
          </a:lstStyle>
          <a:p>
            <a:pPr rtl="0"/>
            <a:r>
              <a:rPr lang="de-DE" dirty="0"/>
              <a:t>Titel durch Klicken hinzufügen</a:t>
            </a:r>
          </a:p>
        </p:txBody>
      </p:sp>
      <p:pic>
        <p:nvPicPr>
          <p:cNvPr id="6" name="Grafik 5" descr="Ein Bild, das Grafiken, Electric Blue (Farbe), Blau, Design enthält.&#10;&#10;KI-generierte Inhalte können fehlerhaft sein.">
            <a:extLst>
              <a:ext uri="{FF2B5EF4-FFF2-40B4-BE49-F238E27FC236}">
                <a16:creationId xmlns:a16="http://schemas.microsoft.com/office/drawing/2014/main" id="{C7E4EAE6-8339-0E04-DB15-B2D6753061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091702"/>
          </a:xfrm>
          <a:prstGeom prst="rect">
            <a:avLst/>
          </a:prstGeom>
        </p:spPr>
      </p:pic>
      <p:pic>
        <p:nvPicPr>
          <p:cNvPr id="4" name="Grafik 3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7E0749A4-5DCF-35EB-7B9E-2583B52646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24867" y="6084394"/>
            <a:ext cx="1235654" cy="527436"/>
          </a:xfrm>
          <a:prstGeom prst="rect">
            <a:avLst/>
          </a:prstGeom>
        </p:spPr>
      </p:pic>
      <p:pic>
        <p:nvPicPr>
          <p:cNvPr id="7" name="Grafik 6" descr="Ein Bild, das Text, Schrift, Screenshot, Logo enthält.&#10;&#10;KI-generierte Inhalte können fehlerhaft sein.">
            <a:extLst>
              <a:ext uri="{FF2B5EF4-FFF2-40B4-BE49-F238E27FC236}">
                <a16:creationId xmlns:a16="http://schemas.microsoft.com/office/drawing/2014/main" id="{446BC018-FB1F-81CE-CACF-2F1E1490CBF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712144" y="5888923"/>
            <a:ext cx="4364954" cy="9690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31666FC-1715-DA19-8D62-AD1A1B9D510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328721" y="5950662"/>
            <a:ext cx="1738549" cy="84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90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de-DE"/>
            </a:defPPr>
          </a:lstStyle>
          <a:p>
            <a:pPr rt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de-DE"/>
            </a:defPPr>
          </a:lstStyle>
          <a:p>
            <a:pPr lvl="0" rtl="0"/>
            <a:r>
              <a:rPr lang="de-DE" dirty="0"/>
              <a:t>Textmasterformat durch Klicken bearbeiten</a:t>
            </a:r>
          </a:p>
          <a:p>
            <a:pPr lvl="1" rtl="0"/>
            <a:r>
              <a:rPr lang="de-DE" dirty="0"/>
              <a:t>Zweite Ebene</a:t>
            </a:r>
          </a:p>
          <a:p>
            <a:pPr lvl="2" rtl="0"/>
            <a:r>
              <a:rPr lang="de-DE" dirty="0"/>
              <a:t>Dritte Ebene</a:t>
            </a:r>
          </a:p>
          <a:p>
            <a:pPr lvl="3" rtl="0"/>
            <a:r>
              <a:rPr lang="de-DE" dirty="0"/>
              <a:t>Vierte Ebene</a:t>
            </a:r>
          </a:p>
          <a:p>
            <a:pPr lvl="4" rtl="0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de-DE" sz="1000">
                <a:solidFill>
                  <a:schemeClr val="tx1"/>
                </a:solidFill>
              </a:defRPr>
            </a:lvl1pPr>
          </a:lstStyle>
          <a:p>
            <a:pPr rtl="0"/>
            <a:r>
              <a:rPr lang="de-DE"/>
              <a:t>Einfache Präsentation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e-DE" sz="1000" b="1">
                <a:solidFill>
                  <a:schemeClr val="tx1"/>
                </a:solidFill>
              </a:defRPr>
            </a:lvl1pPr>
          </a:lstStyle>
          <a:p>
            <a:pPr rtl="0"/>
            <a:fld id="{B5CEABB6-07DC-46E8-9B57-56EC44A396E5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695" r:id="rId11"/>
    <p:sldLayoutId id="2147483696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8" r:id="rId20"/>
    <p:sldLayoutId id="2147483707" r:id="rId21"/>
    <p:sldLayoutId id="2147483709" r:id="rId22"/>
    <p:sldLayoutId id="2147483710" r:id="rId23"/>
    <p:sldLayoutId id="2147483711" r:id="rId24"/>
    <p:sldLayoutId id="2147483712" r:id="rId25"/>
    <p:sldLayoutId id="2147483713" r:id="rId26"/>
    <p:sldLayoutId id="2147483714" r:id="rId27"/>
    <p:sldLayoutId id="2147483715" r:id="rId28"/>
    <p:sldLayoutId id="2147483724" r:id="rId29"/>
    <p:sldLayoutId id="2147483725" r:id="rId30"/>
    <p:sldLayoutId id="2147483726" r:id="rId31"/>
    <p:sldLayoutId id="2147483727" r:id="rId32"/>
    <p:sldLayoutId id="2147483728" r:id="rId33"/>
    <p:sldLayoutId id="2147483729" r:id="rId34"/>
    <p:sldLayoutId id="2147483705" r:id="rId35"/>
    <p:sldLayoutId id="2147483651" r:id="rId36"/>
    <p:sldLayoutId id="2147483730" r:id="rId3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DE" sz="3800" b="1" kern="1200" cap="none" baseline="0">
          <a:solidFill>
            <a:schemeClr val="tx1"/>
          </a:solidFill>
          <a:latin typeface="Outfit 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de-DE"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de-DE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pos="7104" userDrawn="1">
          <p15:clr>
            <a:srgbClr val="C35EA4"/>
          </p15:clr>
        </p15:guide>
        <p15:guide id="5" pos="576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4B5AA93-B134-261C-3660-EC57B629F220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41D77109-48CB-D8FD-EB33-68F667EB6A28}"/>
              </a:ext>
            </a:extLst>
          </p:cNvPr>
          <p:cNvSpPr>
            <a:spLocks noGrp="1"/>
          </p:cNvSpPr>
          <p:nvPr>
            <p:ph sz="quarter" idx="4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5085840-3C1E-13C7-8E43-C66D0C8CD22D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853B9F20-1E5E-8DF4-8A33-058D552867B8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364A2065-28CC-72C6-B4A8-14B1D8F6B1FE}"/>
              </a:ext>
            </a:extLst>
          </p:cNvPr>
          <p:cNvSpPr>
            <a:spLocks noGrp="1"/>
          </p:cNvSpPr>
          <p:nvPr>
            <p:ph sz="quarter" idx="5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3" name="Inhaltsplatzhalter 12">
            <a:extLst>
              <a:ext uri="{FF2B5EF4-FFF2-40B4-BE49-F238E27FC236}">
                <a16:creationId xmlns:a16="http://schemas.microsoft.com/office/drawing/2014/main" id="{F0836240-B124-F3C8-D636-149E220A8E89}"/>
              </a:ext>
            </a:extLst>
          </p:cNvPr>
          <p:cNvSpPr>
            <a:spLocks noGrp="1"/>
          </p:cNvSpPr>
          <p:nvPr>
            <p:ph sz="quarter" idx="5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5E5670DC-8CAC-440A-2A84-A10AACCDC6E3}"/>
              </a:ext>
            </a:extLst>
          </p:cNvPr>
          <p:cNvSpPr>
            <a:spLocks noGrp="1"/>
          </p:cNvSpPr>
          <p:nvPr>
            <p:ph sz="quarter" idx="5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6" name="Inhaltsplatzhalter 15">
            <a:extLst>
              <a:ext uri="{FF2B5EF4-FFF2-40B4-BE49-F238E27FC236}">
                <a16:creationId xmlns:a16="http://schemas.microsoft.com/office/drawing/2014/main" id="{7137C235-17C1-1C7B-1D07-1EC1C6491433}"/>
              </a:ext>
            </a:extLst>
          </p:cNvPr>
          <p:cNvSpPr>
            <a:spLocks noGrp="1"/>
          </p:cNvSpPr>
          <p:nvPr>
            <p:ph sz="quarter" idx="54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7" name="Inhaltsplatzhalter 16">
            <a:extLst>
              <a:ext uri="{FF2B5EF4-FFF2-40B4-BE49-F238E27FC236}">
                <a16:creationId xmlns:a16="http://schemas.microsoft.com/office/drawing/2014/main" id="{091C69F0-24A9-9F70-A368-DDCCDA2C13DD}"/>
              </a:ext>
            </a:extLst>
          </p:cNvPr>
          <p:cNvSpPr>
            <a:spLocks noGrp="1"/>
          </p:cNvSpPr>
          <p:nvPr>
            <p:ph sz="quarter" idx="5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9" name="Inhaltsplatzhalter 18">
            <a:extLst>
              <a:ext uri="{FF2B5EF4-FFF2-40B4-BE49-F238E27FC236}">
                <a16:creationId xmlns:a16="http://schemas.microsoft.com/office/drawing/2014/main" id="{D3FF7AD0-10B2-D081-3ABD-BFABAFF023C3}"/>
              </a:ext>
            </a:extLst>
          </p:cNvPr>
          <p:cNvSpPr>
            <a:spLocks noGrp="1"/>
          </p:cNvSpPr>
          <p:nvPr>
            <p:ph sz="quarter" idx="52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9095923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">
  <a:themeElements>
    <a:clrScheme name="AktivRegion Schlei-Ostsee">
      <a:dk1>
        <a:srgbClr val="2A6AB2"/>
      </a:dk1>
      <a:lt1>
        <a:sysClr val="window" lastClr="FFFFFF"/>
      </a:lt1>
      <a:dk2>
        <a:srgbClr val="575756"/>
      </a:dk2>
      <a:lt2>
        <a:srgbClr val="E7E6E6"/>
      </a:lt2>
      <a:accent1>
        <a:srgbClr val="76B82A"/>
      </a:accent1>
      <a:accent2>
        <a:srgbClr val="FFDD1A"/>
      </a:accent2>
      <a:accent3>
        <a:srgbClr val="575756"/>
      </a:accent3>
      <a:accent4>
        <a:srgbClr val="009EE3"/>
      </a:accent4>
      <a:accent5>
        <a:srgbClr val="F9C996"/>
      </a:accent5>
      <a:accent6>
        <a:srgbClr val="9FD1D0"/>
      </a:accent6>
      <a:hlink>
        <a:srgbClr val="0563C1"/>
      </a:hlink>
      <a:folHlink>
        <a:srgbClr val="954F72"/>
      </a:folHlink>
    </a:clrScheme>
    <a:fontScheme name="AktivRegion SChlei-Ostsee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rmAutofit/>
      </a:bodyPr>
      <a:lstStyle>
        <a:defPPr marL="0" indent="0" algn="l">
          <a:buFont typeface="Arial" panose="020B0604020202020204" pitchFamily="34" charset="0"/>
          <a:buNone/>
          <a:defRPr sz="1100" dirty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1" id="{61523E0A-E48C-45D6-BCF5-19877969D284}" vid="{40CFA12A-24DE-48F1-A57D-CBBE827A75F8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5040CA-20CC-43C6-BC0C-8D8696B6AF89}">
  <ds:schemaRefs>
    <ds:schemaRef ds:uri="http://schemas.microsoft.com/office/2006/metadata/properties"/>
    <ds:schemaRef ds:uri="http://purl.org/dc/terms/"/>
    <ds:schemaRef ds:uri="http://schemas.microsoft.com/sharepoint/v3"/>
    <ds:schemaRef ds:uri="http://schemas.microsoft.com/office/2006/documentManagement/types"/>
    <ds:schemaRef ds:uri="http://schemas.openxmlformats.org/package/2006/metadata/core-properties"/>
    <ds:schemaRef ds:uri="16c05727-aa75-4e4a-9b5f-8a80a1165891"/>
    <ds:schemaRef ds:uri="http://purl.org/dc/elements/1.1/"/>
    <ds:schemaRef ds:uri="http://schemas.microsoft.com/office/infopath/2007/PartnerControls"/>
    <ds:schemaRef ds:uri="230e9df3-be65-4c73-a93b-d1236ebd677e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02FA78-7B40-45E2-B806-470B0FC280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BA14A9-9290-4E1F-A1C4-0305BFA57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26_10_27_AktivRegion Schlei-Ostsee_Präsentations Vorlage</Template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Outfit</vt:lpstr>
      <vt:lpstr>Outfit Bold</vt:lpstr>
      <vt:lpstr>Outfit-Thin</vt:lpstr>
      <vt:lpstr>Benutzerdefiniert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Gundlach, Angela</dc:creator>
  <cp:lastModifiedBy>Gundlach, Angela</cp:lastModifiedBy>
  <cp:revision>2</cp:revision>
  <dcterms:created xsi:type="dcterms:W3CDTF">2026-10-27T11:23:34Z</dcterms:created>
  <dcterms:modified xsi:type="dcterms:W3CDTF">2026-10-27T11:24:57Z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